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60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28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2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45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67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85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09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6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5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80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28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vo.unizg.hr/KP/predmet/ksok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vo.unizg.hr/KP/predmet/ksok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lkan-criminology.eu/events/balkan-criminology-one-week-intensive-course-4/" TargetMode="External"/><Relationship Id="rId2" Type="http://schemas.openxmlformats.org/officeDocument/2006/relationships/hyperlink" Target="https://www.pravo.unizg.hr/KP/crimepreven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lkan-criminology.eu/" TargetMode="External"/><Relationship Id="rId2" Type="http://schemas.openxmlformats.org/officeDocument/2006/relationships/hyperlink" Target="https://www.violence-lab.e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509" y="235675"/>
            <a:ext cx="11526981" cy="3615892"/>
          </a:xfrm>
        </p:spPr>
        <p:txBody>
          <a:bodyPr>
            <a:normAutofit fontScale="90000"/>
          </a:bodyPr>
          <a:lstStyle/>
          <a:p>
            <a:r>
              <a:rPr lang="hr-HR" sz="73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KRIMINOLOGIJA </a:t>
            </a:r>
            <a:br>
              <a:rPr lang="hr-HR" sz="73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hr-HR" sz="73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 OSNOVAMA </a:t>
            </a:r>
            <a:br>
              <a:rPr lang="hr-HR" sz="73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hr-HR" sz="73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KAZNENOG PRAVA</a:t>
            </a:r>
            <a:r>
              <a:rPr lang="hr-HR" sz="115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hr-HR" sz="115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hr-HR" sz="4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OSNOVNE INFORMACIJE O KOLEGIJU</a:t>
            </a:r>
            <a:endParaRPr lang="en-GB" sz="4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21236"/>
            <a:ext cx="9144000" cy="1655762"/>
          </a:xfrm>
        </p:spPr>
        <p:txBody>
          <a:bodyPr>
            <a:normAutofit/>
          </a:bodyPr>
          <a:lstStyle/>
          <a:p>
            <a:r>
              <a:rPr lang="hr-HR" sz="3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izv. prof. dr. sc. Anna-Maria Getoš Kalac</a:t>
            </a:r>
          </a:p>
          <a:p>
            <a:r>
              <a:rPr lang="hr-HR" sz="3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dr. sc. Reana Bezić</a:t>
            </a:r>
            <a:endParaRPr lang="en-GB" sz="3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59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OSNOVNE INFORMACIJE O KOLEGIJU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https://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www.pravo.unizg.hr/KP/predmet/ksokp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pratiti obavijesti!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nositelji/izvođači</a:t>
            </a:r>
          </a:p>
          <a:p>
            <a:pPr marL="457200" lvl="1" indent="168275"/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prof. dr. sc.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Davor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Derenčinović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200" lvl="1" indent="168275"/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izv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. prof. dr. sc. Anna-Maria Getoš Kalac</a:t>
            </a:r>
            <a:endParaRPr lang="hr-H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200" lvl="1" indent="168275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konzultacije srijedom u 12,00 sati (osim zadnje srijede u mjesecu)</a:t>
            </a:r>
          </a:p>
          <a:p>
            <a:pPr marL="457200" lvl="1" indent="168275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Gundulićeva 10, soba 12/I</a:t>
            </a:r>
          </a:p>
          <a:p>
            <a:pPr marL="457200" lvl="1" indent="168275"/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dr. sc.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Reana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Bezić</a:t>
            </a:r>
            <a:endParaRPr lang="hr-H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200" lvl="1" indent="168275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konzultacije utorkom u 12,00 sati</a:t>
            </a:r>
          </a:p>
          <a:p>
            <a:pPr marL="457200" lvl="1" indent="168275">
              <a:buNone/>
            </a:pP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Gundulićeva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10, soba 12/I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50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LITERATURA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69875"/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https://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www.pravo.unizg.hr/KP/predmet/ksokp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269875"/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udžbenik 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Derenčinović &amp; Getoš (2008)</a:t>
            </a:r>
          </a:p>
          <a:p>
            <a:pPr marL="0" indent="269875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UVOD U KRIMINOLOGIJU S OSNOVAMA KAZNENOG PRAVA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open access u akad. god. 2019/2020 (repozitorij)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predavanja (posebno u pogledu recentnih statističkih podataka i novijih teorija)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78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OSNOVNE INFORMACIJE O KOLEGIJU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3301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KRIMINOLOGIJA 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– dr</a:t>
            </a:r>
            <a:r>
              <a:rPr lang="hr-HR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. </a:t>
            </a:r>
            <a:r>
              <a:rPr lang="hr-HR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sc</a:t>
            </a:r>
            <a:r>
              <a:rPr lang="hr-HR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. 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Bezić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KRIMINOLOGIJA 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– odabrana poglavlja: 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izv</a:t>
            </a:r>
            <a:r>
              <a:rPr lang="hr-HR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. prof. dr. </a:t>
            </a:r>
            <a:r>
              <a:rPr lang="hr-HR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sc</a:t>
            </a:r>
            <a:r>
              <a:rPr lang="hr-HR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. </a:t>
            </a:r>
            <a:r>
              <a:rPr lang="hr-HR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Getoš</a:t>
            </a:r>
            <a:r>
              <a:rPr lang="hr-HR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hr-HR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Kalac</a:t>
            </a:r>
            <a:endParaRPr lang="hr-H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hr-H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hr-HR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kolokvij – pravo pristupa ostvaruju studenti koji su redovno pohađali nastavu (</a:t>
            </a:r>
            <a:r>
              <a:rPr lang="hr-HR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max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2 izostanak)</a:t>
            </a:r>
          </a:p>
          <a:p>
            <a:pPr lvl="1"/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19.12.2019. kolokvij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ukupan uspjeh na kolokvijima se u cijelosti priznaje kao ispit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rezultati s kolokvija se čuvaju do kraja tekuće akademske godine</a:t>
            </a:r>
          </a:p>
          <a:p>
            <a:pPr marL="0" indent="0">
              <a:buNone/>
            </a:pP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46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KRIMINOLOŠKI INTENZIVNI TEČAJEVI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3301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https://www.pravo.unizg.hr/KP/crimeprevention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kontakt: doc. dr. sc. Maršavelski</a:t>
            </a:r>
          </a:p>
          <a:p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3"/>
              </a:rPr>
              <a:t>https://www.balkan-criminology.eu/events/balkan-criminology-one-week-intensive-course-4/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kontakt: dr. sc. Bezić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4 ECTS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aktivno sudjelovanje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898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 ISTRAŽIVANJA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3301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VIOLENCE RESEARCH LAB</a:t>
            </a:r>
          </a:p>
          <a:p>
            <a:pPr marL="0" indent="0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https://www.violence-lab.eu/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BALKAN CRIMINOLOGY</a:t>
            </a:r>
          </a:p>
          <a:p>
            <a:pPr marL="0" indent="0">
              <a:buNone/>
            </a:pP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3"/>
              </a:rPr>
              <a:t>https://www.balkan-criminology.eu/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539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3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PITANJA</a:t>
            </a:r>
            <a:r>
              <a:rPr lang="en-GB" sz="16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?</a:t>
            </a:r>
            <a:endParaRPr lang="en-GB" sz="16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821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PLAN IZVOĐENJA NASTAVNIH CIJELINA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786241" cy="46233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Plan </a:t>
            </a:r>
            <a:r>
              <a:rPr lang="en-GB" b="1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izvođenja</a:t>
            </a:r>
            <a:r>
              <a:rPr lang="en-GB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b="1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nastavnih</a:t>
            </a:r>
            <a:r>
              <a:rPr lang="en-GB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b="1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cjelina</a:t>
            </a:r>
            <a:r>
              <a:rPr lang="en-GB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:</a:t>
            </a:r>
          </a:p>
          <a:p>
            <a:pPr marL="0" indent="0">
              <a:buNone/>
            </a:pP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1.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	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Uvodno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predavanje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(3.10.2019.) 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Uvod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u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kriminologiju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(10.10.2019.)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3.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fenomenologija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1.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dio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delikti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nasilja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imovinski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kriminal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zlouporaba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	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opojnih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droga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(17.10.2019.)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4.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fenomenologija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2.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dio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organizirani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kriminal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korupcija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pranje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novca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	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cyber-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kriminal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;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fenomenološke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posebnosti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određenih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skupina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delinkvenata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(24.10.2019.)</a:t>
            </a:r>
          </a:p>
          <a:p>
            <a:pPr marL="0" indent="0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	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Jesenski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izvanredni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ispitni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rok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–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nema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nastave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5.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etiologija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1.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dio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prvi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diskursi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pozitivistička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škola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ekološke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	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teorije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(28.11.2019.)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6.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etiologija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2.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dio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anomije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etiketiranja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diferencijalne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	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asocijacije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biološke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radikalna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kriminologija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(5.12.2019.)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7.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Pregled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najnovijih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kriminoloških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osnove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kaznenog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prava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(12.12.2019.)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8.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Kolokvij</a:t>
            </a:r>
            <a:r>
              <a:rPr lang="en-GB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(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19.12.2019.)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9.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Završno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predavanje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s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podjelom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potpisa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(9.01.2020.)</a:t>
            </a:r>
          </a:p>
          <a:p>
            <a:pPr marL="0" indent="0">
              <a:buNone/>
            </a:pPr>
            <a:endParaRPr lang="en-GB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689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246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Segoe UI Semilight</vt:lpstr>
      <vt:lpstr>Office Theme</vt:lpstr>
      <vt:lpstr>KRIMINOLOGIJA  S OSNOVAMA  KAZNENOG PRAVA OSNOVNE INFORMACIJE O KOLEGIJU</vt:lpstr>
      <vt:lpstr>OSNOVNE INFORMACIJE O KOLEGIJU</vt:lpstr>
      <vt:lpstr>LITERATURA</vt:lpstr>
      <vt:lpstr>OSNOVNE INFORMACIJE O KOLEGIJU</vt:lpstr>
      <vt:lpstr>KRIMINOLOŠKI INTENZIVNI TEČAJEVI</vt:lpstr>
      <vt:lpstr>KRIMINOLOŠKA ISTRAŽIVANJA</vt:lpstr>
      <vt:lpstr>PowerPoint Presentation</vt:lpstr>
      <vt:lpstr>PLAN IZVOĐENJA NASTAVNIH CIJELINA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KRIMINOLOGIJA</dc:title>
  <dc:creator>Admin</dc:creator>
  <cp:lastModifiedBy>Reana</cp:lastModifiedBy>
  <cp:revision>22</cp:revision>
  <dcterms:created xsi:type="dcterms:W3CDTF">2019-10-02T07:52:52Z</dcterms:created>
  <dcterms:modified xsi:type="dcterms:W3CDTF">2019-10-04T12:13:09Z</dcterms:modified>
</cp:coreProperties>
</file>