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notesMasterIdLst>
    <p:notesMasterId r:id="rId27"/>
  </p:notesMasterIdLst>
  <p:handoutMasterIdLst>
    <p:handoutMasterId r:id="rId28"/>
  </p:handoutMasterIdLst>
  <p:sldIdLst>
    <p:sldId id="256" r:id="rId2"/>
    <p:sldId id="414" r:id="rId3"/>
    <p:sldId id="456" r:id="rId4"/>
    <p:sldId id="416" r:id="rId5"/>
    <p:sldId id="436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7" r:id="rId20"/>
    <p:sldId id="438" r:id="rId21"/>
    <p:sldId id="439" r:id="rId22"/>
    <p:sldId id="440" r:id="rId23"/>
    <p:sldId id="441" r:id="rId24"/>
    <p:sldId id="448" r:id="rId25"/>
    <p:sldId id="449" r:id="rId26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>
      <p:cViewPr varScale="1">
        <p:scale>
          <a:sx n="105" d="100"/>
          <a:sy n="105" d="100"/>
        </p:scale>
        <p:origin x="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655B5-C6C4-4194-A2F0-AA8B23D15C1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9057A1-485C-4ACA-B42E-B7FF67832BA8}">
      <dgm:prSet/>
      <dgm:spPr/>
      <dgm:t>
        <a:bodyPr/>
        <a:lstStyle/>
        <a:p>
          <a:r>
            <a:rPr lang="hr-HR"/>
            <a:t>Kaznena djela protiv imovine</a:t>
          </a:r>
          <a:endParaRPr lang="en-US"/>
        </a:p>
      </dgm:t>
    </dgm:pt>
    <dgm:pt modelId="{258F5740-64CF-46FC-A70B-0C01A52CC5F2}" type="parTrans" cxnId="{30E9D907-10A0-4D01-9CD8-5FF908265C3C}">
      <dgm:prSet/>
      <dgm:spPr/>
      <dgm:t>
        <a:bodyPr/>
        <a:lstStyle/>
        <a:p>
          <a:endParaRPr lang="en-US"/>
        </a:p>
      </dgm:t>
    </dgm:pt>
    <dgm:pt modelId="{451D2DB0-DDDA-483D-BC7E-5E4AEEF4F9B3}" type="sibTrans" cxnId="{30E9D907-10A0-4D01-9CD8-5FF908265C3C}">
      <dgm:prSet/>
      <dgm:spPr/>
      <dgm:t>
        <a:bodyPr/>
        <a:lstStyle/>
        <a:p>
          <a:endParaRPr lang="en-US"/>
        </a:p>
      </dgm:t>
    </dgm:pt>
    <dgm:pt modelId="{94371E00-3A34-4BAA-A4D7-DB1BF371B937}">
      <dgm:prSet/>
      <dgm:spPr/>
      <dgm:t>
        <a:bodyPr/>
        <a:lstStyle/>
        <a:p>
          <a:r>
            <a:rPr lang="hr-HR"/>
            <a:t>Kaznena djela protiv života i tijela</a:t>
          </a:r>
          <a:endParaRPr lang="en-US"/>
        </a:p>
      </dgm:t>
    </dgm:pt>
    <dgm:pt modelId="{E9D9FCC4-8956-446A-A95A-93042638EE89}" type="parTrans" cxnId="{F72C83DF-06E4-4BE8-A652-4C873F3736A9}">
      <dgm:prSet/>
      <dgm:spPr/>
      <dgm:t>
        <a:bodyPr/>
        <a:lstStyle/>
        <a:p>
          <a:endParaRPr lang="en-US"/>
        </a:p>
      </dgm:t>
    </dgm:pt>
    <dgm:pt modelId="{9F4EA822-EEAE-481F-912C-3B2DB0FF988F}" type="sibTrans" cxnId="{F72C83DF-06E4-4BE8-A652-4C873F3736A9}">
      <dgm:prSet/>
      <dgm:spPr/>
      <dgm:t>
        <a:bodyPr/>
        <a:lstStyle/>
        <a:p>
          <a:endParaRPr lang="en-US"/>
        </a:p>
      </dgm:t>
    </dgm:pt>
    <dgm:pt modelId="{0C726EF2-2CA8-4F14-BAF8-613A82FF1C7C}">
      <dgm:prSet/>
      <dgm:spPr/>
      <dgm:t>
        <a:bodyPr/>
        <a:lstStyle/>
        <a:p>
          <a:r>
            <a:rPr lang="hr-HR"/>
            <a:t>Kaznena djela protiv zdravlja ljudi</a:t>
          </a:r>
          <a:endParaRPr lang="en-US"/>
        </a:p>
      </dgm:t>
    </dgm:pt>
    <dgm:pt modelId="{7EC05FC7-8012-4E87-88B1-E7F18CD3BAA0}" type="parTrans" cxnId="{2285CB3C-1BE4-4FF5-8D93-8C74C6C18F7C}">
      <dgm:prSet/>
      <dgm:spPr/>
      <dgm:t>
        <a:bodyPr/>
        <a:lstStyle/>
        <a:p>
          <a:endParaRPr lang="en-US"/>
        </a:p>
      </dgm:t>
    </dgm:pt>
    <dgm:pt modelId="{47D39AD9-A837-49EA-8C4F-609B27D85721}" type="sibTrans" cxnId="{2285CB3C-1BE4-4FF5-8D93-8C74C6C18F7C}">
      <dgm:prSet/>
      <dgm:spPr/>
      <dgm:t>
        <a:bodyPr/>
        <a:lstStyle/>
        <a:p>
          <a:endParaRPr lang="en-US"/>
        </a:p>
      </dgm:t>
    </dgm:pt>
    <dgm:pt modelId="{C2468473-1B93-49BC-AB3F-ADD56678D6E0}">
      <dgm:prSet/>
      <dgm:spPr/>
      <dgm:t>
        <a:bodyPr/>
        <a:lstStyle/>
        <a:p>
          <a:r>
            <a:rPr lang="hr-HR"/>
            <a:t>Kaznena djela spolnog zlostavljanja i iskorištavanja djeteta</a:t>
          </a:r>
          <a:endParaRPr lang="en-US"/>
        </a:p>
      </dgm:t>
    </dgm:pt>
    <dgm:pt modelId="{00BC43C9-1E72-4176-B4C0-F0FDA126D5DA}" type="parTrans" cxnId="{BA1D0FF7-C427-4A7E-81C8-E0ED67897EB6}">
      <dgm:prSet/>
      <dgm:spPr/>
      <dgm:t>
        <a:bodyPr/>
        <a:lstStyle/>
        <a:p>
          <a:endParaRPr lang="en-US"/>
        </a:p>
      </dgm:t>
    </dgm:pt>
    <dgm:pt modelId="{59E897F3-C4F5-49B5-A263-3A73491CA94B}" type="sibTrans" cxnId="{BA1D0FF7-C427-4A7E-81C8-E0ED67897EB6}">
      <dgm:prSet/>
      <dgm:spPr/>
      <dgm:t>
        <a:bodyPr/>
        <a:lstStyle/>
        <a:p>
          <a:endParaRPr lang="en-US"/>
        </a:p>
      </dgm:t>
    </dgm:pt>
    <dgm:pt modelId="{9D2287C2-DD65-4CB0-9BAE-3B1ED6EEBC34}">
      <dgm:prSet/>
      <dgm:spPr/>
      <dgm:t>
        <a:bodyPr/>
        <a:lstStyle/>
        <a:p>
          <a:r>
            <a:rPr lang="hr-HR"/>
            <a:t>Kaznena djela protiv javnog reda i mira</a:t>
          </a:r>
          <a:endParaRPr lang="en-US"/>
        </a:p>
      </dgm:t>
    </dgm:pt>
    <dgm:pt modelId="{3CD82DFD-3691-444C-A4B1-71DB575C3708}" type="parTrans" cxnId="{7CF75203-EF1F-43B8-9E94-FF16C39FF952}">
      <dgm:prSet/>
      <dgm:spPr/>
      <dgm:t>
        <a:bodyPr/>
        <a:lstStyle/>
        <a:p>
          <a:endParaRPr lang="en-US"/>
        </a:p>
      </dgm:t>
    </dgm:pt>
    <dgm:pt modelId="{360929DF-8DAB-4CEE-9AFB-2ACE5E627F90}" type="sibTrans" cxnId="{7CF75203-EF1F-43B8-9E94-FF16C39FF952}">
      <dgm:prSet/>
      <dgm:spPr/>
      <dgm:t>
        <a:bodyPr/>
        <a:lstStyle/>
        <a:p>
          <a:endParaRPr lang="en-US"/>
        </a:p>
      </dgm:t>
    </dgm:pt>
    <dgm:pt modelId="{88A9D80A-6FF3-475D-A8C9-DF82E83456E5}">
      <dgm:prSet/>
      <dgm:spPr/>
      <dgm:t>
        <a:bodyPr/>
        <a:lstStyle/>
        <a:p>
          <a:r>
            <a:rPr lang="hr-HR"/>
            <a:t>Kaznena djela protiv osobne slobode</a:t>
          </a:r>
          <a:endParaRPr lang="en-US"/>
        </a:p>
      </dgm:t>
    </dgm:pt>
    <dgm:pt modelId="{6F00653E-502B-4C5F-AB0F-65EFD148AC4D}" type="parTrans" cxnId="{CCF6C328-F652-4DF8-A6B1-3470F9079A10}">
      <dgm:prSet/>
      <dgm:spPr/>
      <dgm:t>
        <a:bodyPr/>
        <a:lstStyle/>
        <a:p>
          <a:endParaRPr lang="en-US"/>
        </a:p>
      </dgm:t>
    </dgm:pt>
    <dgm:pt modelId="{B96A795C-F439-4D53-8204-51CA10D1B15B}" type="sibTrans" cxnId="{CCF6C328-F652-4DF8-A6B1-3470F9079A10}">
      <dgm:prSet/>
      <dgm:spPr/>
      <dgm:t>
        <a:bodyPr/>
        <a:lstStyle/>
        <a:p>
          <a:endParaRPr lang="en-US"/>
        </a:p>
      </dgm:t>
    </dgm:pt>
    <dgm:pt modelId="{033DC14B-A8BF-43F1-86DA-E61793AC0A30}">
      <dgm:prSet/>
      <dgm:spPr/>
      <dgm:t>
        <a:bodyPr/>
        <a:lstStyle/>
        <a:p>
          <a:r>
            <a:rPr lang="hr-HR"/>
            <a:t>Kaznena djela protiv spolne slobode</a:t>
          </a:r>
          <a:endParaRPr lang="en-US"/>
        </a:p>
      </dgm:t>
    </dgm:pt>
    <dgm:pt modelId="{85E1DF1A-57B0-4035-8F5A-296A7BF2CF2E}" type="parTrans" cxnId="{05A0D178-F298-4427-8FD0-974129BC7AA0}">
      <dgm:prSet/>
      <dgm:spPr/>
      <dgm:t>
        <a:bodyPr/>
        <a:lstStyle/>
        <a:p>
          <a:endParaRPr lang="en-US"/>
        </a:p>
      </dgm:t>
    </dgm:pt>
    <dgm:pt modelId="{86CCB420-1487-4943-B373-F4FB31CB4257}" type="sibTrans" cxnId="{05A0D178-F298-4427-8FD0-974129BC7AA0}">
      <dgm:prSet/>
      <dgm:spPr/>
      <dgm:t>
        <a:bodyPr/>
        <a:lstStyle/>
        <a:p>
          <a:endParaRPr lang="en-US"/>
        </a:p>
      </dgm:t>
    </dgm:pt>
    <dgm:pt modelId="{D8FC4B61-A000-49C1-AD8A-69997167834B}">
      <dgm:prSet/>
      <dgm:spPr/>
      <dgm:t>
        <a:bodyPr/>
        <a:lstStyle/>
        <a:p>
          <a:r>
            <a:rPr lang="hr-HR"/>
            <a:t>Kaznena djela krivotvorenja</a:t>
          </a:r>
          <a:endParaRPr lang="en-US"/>
        </a:p>
      </dgm:t>
    </dgm:pt>
    <dgm:pt modelId="{CAA6B0D4-1096-4105-B118-A876B9B76F27}" type="parTrans" cxnId="{74D77956-8DF2-4AB4-A771-C1D11C031099}">
      <dgm:prSet/>
      <dgm:spPr/>
      <dgm:t>
        <a:bodyPr/>
        <a:lstStyle/>
        <a:p>
          <a:endParaRPr lang="en-US"/>
        </a:p>
      </dgm:t>
    </dgm:pt>
    <dgm:pt modelId="{1B629335-05E3-47D1-B639-2AD85D1FDBD0}" type="sibTrans" cxnId="{74D77956-8DF2-4AB4-A771-C1D11C031099}">
      <dgm:prSet/>
      <dgm:spPr/>
      <dgm:t>
        <a:bodyPr/>
        <a:lstStyle/>
        <a:p>
          <a:endParaRPr lang="en-US"/>
        </a:p>
      </dgm:t>
    </dgm:pt>
    <dgm:pt modelId="{7C01D51B-540E-4B29-81B9-D891B9FB5E44}">
      <dgm:prSet/>
      <dgm:spPr/>
      <dgm:t>
        <a:bodyPr/>
        <a:lstStyle/>
        <a:p>
          <a:r>
            <a:rPr lang="hr-HR"/>
            <a:t>Ostala kaznena djela</a:t>
          </a:r>
          <a:endParaRPr lang="en-US"/>
        </a:p>
      </dgm:t>
    </dgm:pt>
    <dgm:pt modelId="{8E6234F6-938D-4CA1-B163-94DE27D64134}" type="parTrans" cxnId="{A1B68705-9C1E-4CFA-8404-959572AB8040}">
      <dgm:prSet/>
      <dgm:spPr/>
      <dgm:t>
        <a:bodyPr/>
        <a:lstStyle/>
        <a:p>
          <a:endParaRPr lang="en-US"/>
        </a:p>
      </dgm:t>
    </dgm:pt>
    <dgm:pt modelId="{953BB934-0BF4-4B72-B012-87E48F9BEAB9}" type="sibTrans" cxnId="{A1B68705-9C1E-4CFA-8404-959572AB8040}">
      <dgm:prSet/>
      <dgm:spPr/>
      <dgm:t>
        <a:bodyPr/>
        <a:lstStyle/>
        <a:p>
          <a:endParaRPr lang="en-US"/>
        </a:p>
      </dgm:t>
    </dgm:pt>
    <dgm:pt modelId="{363CBFFD-D958-844A-A322-FBEF2137E1F7}" type="pres">
      <dgm:prSet presAssocID="{0FB655B5-C6C4-4194-A2F0-AA8B23D15C16}" presName="vert0" presStyleCnt="0">
        <dgm:presLayoutVars>
          <dgm:dir/>
          <dgm:animOne val="branch"/>
          <dgm:animLvl val="lvl"/>
        </dgm:presLayoutVars>
      </dgm:prSet>
      <dgm:spPr/>
    </dgm:pt>
    <dgm:pt modelId="{5FC86CCE-DEDF-C342-B111-5B7DCD015452}" type="pres">
      <dgm:prSet presAssocID="{439057A1-485C-4ACA-B42E-B7FF67832BA8}" presName="thickLine" presStyleLbl="alignNode1" presStyleIdx="0" presStyleCnt="9"/>
      <dgm:spPr/>
    </dgm:pt>
    <dgm:pt modelId="{AA3BE81E-C56A-E049-9835-E572F364F92B}" type="pres">
      <dgm:prSet presAssocID="{439057A1-485C-4ACA-B42E-B7FF67832BA8}" presName="horz1" presStyleCnt="0"/>
      <dgm:spPr/>
    </dgm:pt>
    <dgm:pt modelId="{5E428608-780D-1F49-B58E-E401B4AEFB73}" type="pres">
      <dgm:prSet presAssocID="{439057A1-485C-4ACA-B42E-B7FF67832BA8}" presName="tx1" presStyleLbl="revTx" presStyleIdx="0" presStyleCnt="9"/>
      <dgm:spPr/>
    </dgm:pt>
    <dgm:pt modelId="{6D5DEB22-F865-334F-95F6-22D80ECA652E}" type="pres">
      <dgm:prSet presAssocID="{439057A1-485C-4ACA-B42E-B7FF67832BA8}" presName="vert1" presStyleCnt="0"/>
      <dgm:spPr/>
    </dgm:pt>
    <dgm:pt modelId="{B2DA628C-9714-1948-9421-A82D4954EFBC}" type="pres">
      <dgm:prSet presAssocID="{94371E00-3A34-4BAA-A4D7-DB1BF371B937}" presName="thickLine" presStyleLbl="alignNode1" presStyleIdx="1" presStyleCnt="9"/>
      <dgm:spPr/>
    </dgm:pt>
    <dgm:pt modelId="{9F9C5CFD-5C03-6C4D-82D3-2AE0B8F0F8D5}" type="pres">
      <dgm:prSet presAssocID="{94371E00-3A34-4BAA-A4D7-DB1BF371B937}" presName="horz1" presStyleCnt="0"/>
      <dgm:spPr/>
    </dgm:pt>
    <dgm:pt modelId="{5352C072-4E97-9C44-BAB8-89B0A3BCB24A}" type="pres">
      <dgm:prSet presAssocID="{94371E00-3A34-4BAA-A4D7-DB1BF371B937}" presName="tx1" presStyleLbl="revTx" presStyleIdx="1" presStyleCnt="9"/>
      <dgm:spPr/>
    </dgm:pt>
    <dgm:pt modelId="{EB85F67D-2DFC-DA40-9D86-A2F11C955396}" type="pres">
      <dgm:prSet presAssocID="{94371E00-3A34-4BAA-A4D7-DB1BF371B937}" presName="vert1" presStyleCnt="0"/>
      <dgm:spPr/>
    </dgm:pt>
    <dgm:pt modelId="{72F7C6BB-6697-2A4D-A667-C347C9DF1A11}" type="pres">
      <dgm:prSet presAssocID="{0C726EF2-2CA8-4F14-BAF8-613A82FF1C7C}" presName="thickLine" presStyleLbl="alignNode1" presStyleIdx="2" presStyleCnt="9"/>
      <dgm:spPr/>
    </dgm:pt>
    <dgm:pt modelId="{81AEC241-98C1-3140-AA24-FCCE67B1F761}" type="pres">
      <dgm:prSet presAssocID="{0C726EF2-2CA8-4F14-BAF8-613A82FF1C7C}" presName="horz1" presStyleCnt="0"/>
      <dgm:spPr/>
    </dgm:pt>
    <dgm:pt modelId="{77FEAE5B-CD9C-0243-A705-C0007770F44B}" type="pres">
      <dgm:prSet presAssocID="{0C726EF2-2CA8-4F14-BAF8-613A82FF1C7C}" presName="tx1" presStyleLbl="revTx" presStyleIdx="2" presStyleCnt="9"/>
      <dgm:spPr/>
    </dgm:pt>
    <dgm:pt modelId="{B2BED787-59A1-A244-BA4D-2A0C18445636}" type="pres">
      <dgm:prSet presAssocID="{0C726EF2-2CA8-4F14-BAF8-613A82FF1C7C}" presName="vert1" presStyleCnt="0"/>
      <dgm:spPr/>
    </dgm:pt>
    <dgm:pt modelId="{89D18A47-99F3-B149-925E-9F66756C0783}" type="pres">
      <dgm:prSet presAssocID="{C2468473-1B93-49BC-AB3F-ADD56678D6E0}" presName="thickLine" presStyleLbl="alignNode1" presStyleIdx="3" presStyleCnt="9"/>
      <dgm:spPr/>
    </dgm:pt>
    <dgm:pt modelId="{5DE9F52C-7251-5845-82E3-B7E75123393A}" type="pres">
      <dgm:prSet presAssocID="{C2468473-1B93-49BC-AB3F-ADD56678D6E0}" presName="horz1" presStyleCnt="0"/>
      <dgm:spPr/>
    </dgm:pt>
    <dgm:pt modelId="{6E40A657-F82B-3041-9BAB-444F25606EFF}" type="pres">
      <dgm:prSet presAssocID="{C2468473-1B93-49BC-AB3F-ADD56678D6E0}" presName="tx1" presStyleLbl="revTx" presStyleIdx="3" presStyleCnt="9"/>
      <dgm:spPr/>
    </dgm:pt>
    <dgm:pt modelId="{FF10D464-126B-F446-BEC0-3892F24EDCD4}" type="pres">
      <dgm:prSet presAssocID="{C2468473-1B93-49BC-AB3F-ADD56678D6E0}" presName="vert1" presStyleCnt="0"/>
      <dgm:spPr/>
    </dgm:pt>
    <dgm:pt modelId="{DDE09A4B-8D99-7549-A1A2-A2D6EF074D75}" type="pres">
      <dgm:prSet presAssocID="{9D2287C2-DD65-4CB0-9BAE-3B1ED6EEBC34}" presName="thickLine" presStyleLbl="alignNode1" presStyleIdx="4" presStyleCnt="9"/>
      <dgm:spPr/>
    </dgm:pt>
    <dgm:pt modelId="{EDD47815-6751-2B43-A3CF-BB9DA218949B}" type="pres">
      <dgm:prSet presAssocID="{9D2287C2-DD65-4CB0-9BAE-3B1ED6EEBC34}" presName="horz1" presStyleCnt="0"/>
      <dgm:spPr/>
    </dgm:pt>
    <dgm:pt modelId="{95B6A80C-C366-A944-A022-85E848B68403}" type="pres">
      <dgm:prSet presAssocID="{9D2287C2-DD65-4CB0-9BAE-3B1ED6EEBC34}" presName="tx1" presStyleLbl="revTx" presStyleIdx="4" presStyleCnt="9"/>
      <dgm:spPr/>
    </dgm:pt>
    <dgm:pt modelId="{CFE2524C-4EFC-E14B-A4CD-1E675D35A826}" type="pres">
      <dgm:prSet presAssocID="{9D2287C2-DD65-4CB0-9BAE-3B1ED6EEBC34}" presName="vert1" presStyleCnt="0"/>
      <dgm:spPr/>
    </dgm:pt>
    <dgm:pt modelId="{8382AA8D-A053-764E-A2D6-69A3E2AA3002}" type="pres">
      <dgm:prSet presAssocID="{88A9D80A-6FF3-475D-A8C9-DF82E83456E5}" presName="thickLine" presStyleLbl="alignNode1" presStyleIdx="5" presStyleCnt="9"/>
      <dgm:spPr/>
    </dgm:pt>
    <dgm:pt modelId="{E5BC6ACD-53B2-DC40-9969-081D45F70D42}" type="pres">
      <dgm:prSet presAssocID="{88A9D80A-6FF3-475D-A8C9-DF82E83456E5}" presName="horz1" presStyleCnt="0"/>
      <dgm:spPr/>
    </dgm:pt>
    <dgm:pt modelId="{DA9C1DBC-95CA-C441-88F8-110A6D59C2FA}" type="pres">
      <dgm:prSet presAssocID="{88A9D80A-6FF3-475D-A8C9-DF82E83456E5}" presName="tx1" presStyleLbl="revTx" presStyleIdx="5" presStyleCnt="9"/>
      <dgm:spPr/>
    </dgm:pt>
    <dgm:pt modelId="{7CCB4264-305A-F84E-8576-40168203BC9D}" type="pres">
      <dgm:prSet presAssocID="{88A9D80A-6FF3-475D-A8C9-DF82E83456E5}" presName="vert1" presStyleCnt="0"/>
      <dgm:spPr/>
    </dgm:pt>
    <dgm:pt modelId="{68497BAD-9351-C944-AC2C-E4666DC13C12}" type="pres">
      <dgm:prSet presAssocID="{033DC14B-A8BF-43F1-86DA-E61793AC0A30}" presName="thickLine" presStyleLbl="alignNode1" presStyleIdx="6" presStyleCnt="9"/>
      <dgm:spPr/>
    </dgm:pt>
    <dgm:pt modelId="{B9691C78-5BDB-4B42-B2D7-66551DD6ABE9}" type="pres">
      <dgm:prSet presAssocID="{033DC14B-A8BF-43F1-86DA-E61793AC0A30}" presName="horz1" presStyleCnt="0"/>
      <dgm:spPr/>
    </dgm:pt>
    <dgm:pt modelId="{7F6DC3EC-2A01-1D4D-857B-2ED031A76E29}" type="pres">
      <dgm:prSet presAssocID="{033DC14B-A8BF-43F1-86DA-E61793AC0A30}" presName="tx1" presStyleLbl="revTx" presStyleIdx="6" presStyleCnt="9"/>
      <dgm:spPr/>
    </dgm:pt>
    <dgm:pt modelId="{5A105005-3928-4449-BEE9-CB23C0384857}" type="pres">
      <dgm:prSet presAssocID="{033DC14B-A8BF-43F1-86DA-E61793AC0A30}" presName="vert1" presStyleCnt="0"/>
      <dgm:spPr/>
    </dgm:pt>
    <dgm:pt modelId="{30DFDE82-505B-4248-8FC4-2340A7E5E13C}" type="pres">
      <dgm:prSet presAssocID="{D8FC4B61-A000-49C1-AD8A-69997167834B}" presName="thickLine" presStyleLbl="alignNode1" presStyleIdx="7" presStyleCnt="9"/>
      <dgm:spPr/>
    </dgm:pt>
    <dgm:pt modelId="{43DDA623-4145-4A44-9E68-71FB34287D13}" type="pres">
      <dgm:prSet presAssocID="{D8FC4B61-A000-49C1-AD8A-69997167834B}" presName="horz1" presStyleCnt="0"/>
      <dgm:spPr/>
    </dgm:pt>
    <dgm:pt modelId="{161592A7-B937-BD44-9A68-901556F8CAF4}" type="pres">
      <dgm:prSet presAssocID="{D8FC4B61-A000-49C1-AD8A-69997167834B}" presName="tx1" presStyleLbl="revTx" presStyleIdx="7" presStyleCnt="9"/>
      <dgm:spPr/>
    </dgm:pt>
    <dgm:pt modelId="{7EA9EA66-2E99-AA44-807F-EAF9201C88DB}" type="pres">
      <dgm:prSet presAssocID="{D8FC4B61-A000-49C1-AD8A-69997167834B}" presName="vert1" presStyleCnt="0"/>
      <dgm:spPr/>
    </dgm:pt>
    <dgm:pt modelId="{AA40BA55-FE90-D44B-9FEA-3D6BE6233226}" type="pres">
      <dgm:prSet presAssocID="{7C01D51B-540E-4B29-81B9-D891B9FB5E44}" presName="thickLine" presStyleLbl="alignNode1" presStyleIdx="8" presStyleCnt="9"/>
      <dgm:spPr/>
    </dgm:pt>
    <dgm:pt modelId="{F1D91631-0084-E442-AAF0-715A9B8A9B20}" type="pres">
      <dgm:prSet presAssocID="{7C01D51B-540E-4B29-81B9-D891B9FB5E44}" presName="horz1" presStyleCnt="0"/>
      <dgm:spPr/>
    </dgm:pt>
    <dgm:pt modelId="{E83BBAB3-660A-654E-8541-8C9A0FA6AEB1}" type="pres">
      <dgm:prSet presAssocID="{7C01D51B-540E-4B29-81B9-D891B9FB5E44}" presName="tx1" presStyleLbl="revTx" presStyleIdx="8" presStyleCnt="9"/>
      <dgm:spPr/>
    </dgm:pt>
    <dgm:pt modelId="{57C8F2EA-317F-D547-8AD6-9B0831B03193}" type="pres">
      <dgm:prSet presAssocID="{7C01D51B-540E-4B29-81B9-D891B9FB5E44}" presName="vert1" presStyleCnt="0"/>
      <dgm:spPr/>
    </dgm:pt>
  </dgm:ptLst>
  <dgm:cxnLst>
    <dgm:cxn modelId="{7CF75203-EF1F-43B8-9E94-FF16C39FF952}" srcId="{0FB655B5-C6C4-4194-A2F0-AA8B23D15C16}" destId="{9D2287C2-DD65-4CB0-9BAE-3B1ED6EEBC34}" srcOrd="4" destOrd="0" parTransId="{3CD82DFD-3691-444C-A4B1-71DB575C3708}" sibTransId="{360929DF-8DAB-4CEE-9AFB-2ACE5E627F90}"/>
    <dgm:cxn modelId="{81126504-DC03-2745-844C-7B21EC2AF804}" type="presOf" srcId="{0FB655B5-C6C4-4194-A2F0-AA8B23D15C16}" destId="{363CBFFD-D958-844A-A322-FBEF2137E1F7}" srcOrd="0" destOrd="0" presId="urn:microsoft.com/office/officeart/2008/layout/LinedList"/>
    <dgm:cxn modelId="{A1B68705-9C1E-4CFA-8404-959572AB8040}" srcId="{0FB655B5-C6C4-4194-A2F0-AA8B23D15C16}" destId="{7C01D51B-540E-4B29-81B9-D891B9FB5E44}" srcOrd="8" destOrd="0" parTransId="{8E6234F6-938D-4CA1-B163-94DE27D64134}" sibTransId="{953BB934-0BF4-4B72-B012-87E48F9BEAB9}"/>
    <dgm:cxn modelId="{30E9D907-10A0-4D01-9CD8-5FF908265C3C}" srcId="{0FB655B5-C6C4-4194-A2F0-AA8B23D15C16}" destId="{439057A1-485C-4ACA-B42E-B7FF67832BA8}" srcOrd="0" destOrd="0" parTransId="{258F5740-64CF-46FC-A70B-0C01A52CC5F2}" sibTransId="{451D2DB0-DDDA-483D-BC7E-5E4AEEF4F9B3}"/>
    <dgm:cxn modelId="{B821421C-587C-A247-87AB-B7F9A791F8CF}" type="presOf" srcId="{94371E00-3A34-4BAA-A4D7-DB1BF371B937}" destId="{5352C072-4E97-9C44-BAB8-89B0A3BCB24A}" srcOrd="0" destOrd="0" presId="urn:microsoft.com/office/officeart/2008/layout/LinedList"/>
    <dgm:cxn modelId="{CC052122-7740-BA43-A1DD-5E46C6978CEC}" type="presOf" srcId="{7C01D51B-540E-4B29-81B9-D891B9FB5E44}" destId="{E83BBAB3-660A-654E-8541-8C9A0FA6AEB1}" srcOrd="0" destOrd="0" presId="urn:microsoft.com/office/officeart/2008/layout/LinedList"/>
    <dgm:cxn modelId="{CCF6C328-F652-4DF8-A6B1-3470F9079A10}" srcId="{0FB655B5-C6C4-4194-A2F0-AA8B23D15C16}" destId="{88A9D80A-6FF3-475D-A8C9-DF82E83456E5}" srcOrd="5" destOrd="0" parTransId="{6F00653E-502B-4C5F-AB0F-65EFD148AC4D}" sibTransId="{B96A795C-F439-4D53-8204-51CA10D1B15B}"/>
    <dgm:cxn modelId="{4D59162A-651D-804A-9EC0-C8FF66420906}" type="presOf" srcId="{439057A1-485C-4ACA-B42E-B7FF67832BA8}" destId="{5E428608-780D-1F49-B58E-E401B4AEFB73}" srcOrd="0" destOrd="0" presId="urn:microsoft.com/office/officeart/2008/layout/LinedList"/>
    <dgm:cxn modelId="{2285CB3C-1BE4-4FF5-8D93-8C74C6C18F7C}" srcId="{0FB655B5-C6C4-4194-A2F0-AA8B23D15C16}" destId="{0C726EF2-2CA8-4F14-BAF8-613A82FF1C7C}" srcOrd="2" destOrd="0" parTransId="{7EC05FC7-8012-4E87-88B1-E7F18CD3BAA0}" sibTransId="{47D39AD9-A837-49EA-8C4F-609B27D85721}"/>
    <dgm:cxn modelId="{737B4843-271A-A44C-B432-7186470CA725}" type="presOf" srcId="{D8FC4B61-A000-49C1-AD8A-69997167834B}" destId="{161592A7-B937-BD44-9A68-901556F8CAF4}" srcOrd="0" destOrd="0" presId="urn:microsoft.com/office/officeart/2008/layout/LinedList"/>
    <dgm:cxn modelId="{87DC354F-1CC0-7D40-8F75-6A8ADF1FB7AD}" type="presOf" srcId="{0C726EF2-2CA8-4F14-BAF8-613A82FF1C7C}" destId="{77FEAE5B-CD9C-0243-A705-C0007770F44B}" srcOrd="0" destOrd="0" presId="urn:microsoft.com/office/officeart/2008/layout/LinedList"/>
    <dgm:cxn modelId="{74D77956-8DF2-4AB4-A771-C1D11C031099}" srcId="{0FB655B5-C6C4-4194-A2F0-AA8B23D15C16}" destId="{D8FC4B61-A000-49C1-AD8A-69997167834B}" srcOrd="7" destOrd="0" parTransId="{CAA6B0D4-1096-4105-B118-A876B9B76F27}" sibTransId="{1B629335-05E3-47D1-B639-2AD85D1FDBD0}"/>
    <dgm:cxn modelId="{05A0D178-F298-4427-8FD0-974129BC7AA0}" srcId="{0FB655B5-C6C4-4194-A2F0-AA8B23D15C16}" destId="{033DC14B-A8BF-43F1-86DA-E61793AC0A30}" srcOrd="6" destOrd="0" parTransId="{85E1DF1A-57B0-4035-8F5A-296A7BF2CF2E}" sibTransId="{86CCB420-1487-4943-B373-F4FB31CB4257}"/>
    <dgm:cxn modelId="{30FE717E-B761-B04F-BA83-A51F841593A7}" type="presOf" srcId="{9D2287C2-DD65-4CB0-9BAE-3B1ED6EEBC34}" destId="{95B6A80C-C366-A944-A022-85E848B68403}" srcOrd="0" destOrd="0" presId="urn:microsoft.com/office/officeart/2008/layout/LinedList"/>
    <dgm:cxn modelId="{F41C9BAB-7F40-9743-8F9B-9B9B88BC6477}" type="presOf" srcId="{88A9D80A-6FF3-475D-A8C9-DF82E83456E5}" destId="{DA9C1DBC-95CA-C441-88F8-110A6D59C2FA}" srcOrd="0" destOrd="0" presId="urn:microsoft.com/office/officeart/2008/layout/LinedList"/>
    <dgm:cxn modelId="{4B2F33D7-D0CF-3A48-9DC2-4E8B5C42F0DF}" type="presOf" srcId="{C2468473-1B93-49BC-AB3F-ADD56678D6E0}" destId="{6E40A657-F82B-3041-9BAB-444F25606EFF}" srcOrd="0" destOrd="0" presId="urn:microsoft.com/office/officeart/2008/layout/LinedList"/>
    <dgm:cxn modelId="{F72C83DF-06E4-4BE8-A652-4C873F3736A9}" srcId="{0FB655B5-C6C4-4194-A2F0-AA8B23D15C16}" destId="{94371E00-3A34-4BAA-A4D7-DB1BF371B937}" srcOrd="1" destOrd="0" parTransId="{E9D9FCC4-8956-446A-A95A-93042638EE89}" sibTransId="{9F4EA822-EEAE-481F-912C-3B2DB0FF988F}"/>
    <dgm:cxn modelId="{5368A8E7-BA2A-BA4A-BE8B-97C09B369D6C}" type="presOf" srcId="{033DC14B-A8BF-43F1-86DA-E61793AC0A30}" destId="{7F6DC3EC-2A01-1D4D-857B-2ED031A76E29}" srcOrd="0" destOrd="0" presId="urn:microsoft.com/office/officeart/2008/layout/LinedList"/>
    <dgm:cxn modelId="{BA1D0FF7-C427-4A7E-81C8-E0ED67897EB6}" srcId="{0FB655B5-C6C4-4194-A2F0-AA8B23D15C16}" destId="{C2468473-1B93-49BC-AB3F-ADD56678D6E0}" srcOrd="3" destOrd="0" parTransId="{00BC43C9-1E72-4176-B4C0-F0FDA126D5DA}" sibTransId="{59E897F3-C4F5-49B5-A263-3A73491CA94B}"/>
    <dgm:cxn modelId="{5DA9F67A-BBD4-7144-9531-80ED3E27DCDB}" type="presParOf" srcId="{363CBFFD-D958-844A-A322-FBEF2137E1F7}" destId="{5FC86CCE-DEDF-C342-B111-5B7DCD015452}" srcOrd="0" destOrd="0" presId="urn:microsoft.com/office/officeart/2008/layout/LinedList"/>
    <dgm:cxn modelId="{4C691774-DB54-7245-A751-9B73E3B74F1D}" type="presParOf" srcId="{363CBFFD-D958-844A-A322-FBEF2137E1F7}" destId="{AA3BE81E-C56A-E049-9835-E572F364F92B}" srcOrd="1" destOrd="0" presId="urn:microsoft.com/office/officeart/2008/layout/LinedList"/>
    <dgm:cxn modelId="{A96455F2-77A3-E14A-B3D6-C846F313BF39}" type="presParOf" srcId="{AA3BE81E-C56A-E049-9835-E572F364F92B}" destId="{5E428608-780D-1F49-B58E-E401B4AEFB73}" srcOrd="0" destOrd="0" presId="urn:microsoft.com/office/officeart/2008/layout/LinedList"/>
    <dgm:cxn modelId="{26318CA4-7E1E-9048-887B-1CD90F788990}" type="presParOf" srcId="{AA3BE81E-C56A-E049-9835-E572F364F92B}" destId="{6D5DEB22-F865-334F-95F6-22D80ECA652E}" srcOrd="1" destOrd="0" presId="urn:microsoft.com/office/officeart/2008/layout/LinedList"/>
    <dgm:cxn modelId="{C1E9629E-F270-864A-8A46-2712DA70FACF}" type="presParOf" srcId="{363CBFFD-D958-844A-A322-FBEF2137E1F7}" destId="{B2DA628C-9714-1948-9421-A82D4954EFBC}" srcOrd="2" destOrd="0" presId="urn:microsoft.com/office/officeart/2008/layout/LinedList"/>
    <dgm:cxn modelId="{FD31ED18-892F-E941-80D8-2A46EFAD19C9}" type="presParOf" srcId="{363CBFFD-D958-844A-A322-FBEF2137E1F7}" destId="{9F9C5CFD-5C03-6C4D-82D3-2AE0B8F0F8D5}" srcOrd="3" destOrd="0" presId="urn:microsoft.com/office/officeart/2008/layout/LinedList"/>
    <dgm:cxn modelId="{AD7C8CAB-01E2-0A4D-9221-1A730B8AEA7D}" type="presParOf" srcId="{9F9C5CFD-5C03-6C4D-82D3-2AE0B8F0F8D5}" destId="{5352C072-4E97-9C44-BAB8-89B0A3BCB24A}" srcOrd="0" destOrd="0" presId="urn:microsoft.com/office/officeart/2008/layout/LinedList"/>
    <dgm:cxn modelId="{65DFDB8D-5A34-2E48-ABF9-9FC331D433AF}" type="presParOf" srcId="{9F9C5CFD-5C03-6C4D-82D3-2AE0B8F0F8D5}" destId="{EB85F67D-2DFC-DA40-9D86-A2F11C955396}" srcOrd="1" destOrd="0" presId="urn:microsoft.com/office/officeart/2008/layout/LinedList"/>
    <dgm:cxn modelId="{1D96BB8A-E043-7144-AA7F-9CD0822A6788}" type="presParOf" srcId="{363CBFFD-D958-844A-A322-FBEF2137E1F7}" destId="{72F7C6BB-6697-2A4D-A667-C347C9DF1A11}" srcOrd="4" destOrd="0" presId="urn:microsoft.com/office/officeart/2008/layout/LinedList"/>
    <dgm:cxn modelId="{FC3E801A-3EA9-954D-8568-3E79FDE549D4}" type="presParOf" srcId="{363CBFFD-D958-844A-A322-FBEF2137E1F7}" destId="{81AEC241-98C1-3140-AA24-FCCE67B1F761}" srcOrd="5" destOrd="0" presId="urn:microsoft.com/office/officeart/2008/layout/LinedList"/>
    <dgm:cxn modelId="{24B74110-74B8-0842-8198-99A022B9636B}" type="presParOf" srcId="{81AEC241-98C1-3140-AA24-FCCE67B1F761}" destId="{77FEAE5B-CD9C-0243-A705-C0007770F44B}" srcOrd="0" destOrd="0" presId="urn:microsoft.com/office/officeart/2008/layout/LinedList"/>
    <dgm:cxn modelId="{0B0B0295-57D6-6E46-8411-DE3E802BDD19}" type="presParOf" srcId="{81AEC241-98C1-3140-AA24-FCCE67B1F761}" destId="{B2BED787-59A1-A244-BA4D-2A0C18445636}" srcOrd="1" destOrd="0" presId="urn:microsoft.com/office/officeart/2008/layout/LinedList"/>
    <dgm:cxn modelId="{DF74FBCB-4DB0-EE4A-85EF-30D4E697714D}" type="presParOf" srcId="{363CBFFD-D958-844A-A322-FBEF2137E1F7}" destId="{89D18A47-99F3-B149-925E-9F66756C0783}" srcOrd="6" destOrd="0" presId="urn:microsoft.com/office/officeart/2008/layout/LinedList"/>
    <dgm:cxn modelId="{EDBAFD65-E0DE-2645-A0E2-0EF55EF27669}" type="presParOf" srcId="{363CBFFD-D958-844A-A322-FBEF2137E1F7}" destId="{5DE9F52C-7251-5845-82E3-B7E75123393A}" srcOrd="7" destOrd="0" presId="urn:microsoft.com/office/officeart/2008/layout/LinedList"/>
    <dgm:cxn modelId="{DB864CD6-E36E-BE4D-9209-C212142228E8}" type="presParOf" srcId="{5DE9F52C-7251-5845-82E3-B7E75123393A}" destId="{6E40A657-F82B-3041-9BAB-444F25606EFF}" srcOrd="0" destOrd="0" presId="urn:microsoft.com/office/officeart/2008/layout/LinedList"/>
    <dgm:cxn modelId="{9AB7D6C0-6895-BF41-9792-AC82C3E9B742}" type="presParOf" srcId="{5DE9F52C-7251-5845-82E3-B7E75123393A}" destId="{FF10D464-126B-F446-BEC0-3892F24EDCD4}" srcOrd="1" destOrd="0" presId="urn:microsoft.com/office/officeart/2008/layout/LinedList"/>
    <dgm:cxn modelId="{1224075C-5553-4D4A-A5BE-E089AFC8A11C}" type="presParOf" srcId="{363CBFFD-D958-844A-A322-FBEF2137E1F7}" destId="{DDE09A4B-8D99-7549-A1A2-A2D6EF074D75}" srcOrd="8" destOrd="0" presId="urn:microsoft.com/office/officeart/2008/layout/LinedList"/>
    <dgm:cxn modelId="{6B0DF2B0-0322-2749-8719-5432ED8EDEA1}" type="presParOf" srcId="{363CBFFD-D958-844A-A322-FBEF2137E1F7}" destId="{EDD47815-6751-2B43-A3CF-BB9DA218949B}" srcOrd="9" destOrd="0" presId="urn:microsoft.com/office/officeart/2008/layout/LinedList"/>
    <dgm:cxn modelId="{93A4B0E3-7C3B-C947-B1AA-526FEF8AE3D9}" type="presParOf" srcId="{EDD47815-6751-2B43-A3CF-BB9DA218949B}" destId="{95B6A80C-C366-A944-A022-85E848B68403}" srcOrd="0" destOrd="0" presId="urn:microsoft.com/office/officeart/2008/layout/LinedList"/>
    <dgm:cxn modelId="{9BAB9C9C-5C0D-234D-BE79-6CA63ADC88A1}" type="presParOf" srcId="{EDD47815-6751-2B43-A3CF-BB9DA218949B}" destId="{CFE2524C-4EFC-E14B-A4CD-1E675D35A826}" srcOrd="1" destOrd="0" presId="urn:microsoft.com/office/officeart/2008/layout/LinedList"/>
    <dgm:cxn modelId="{5BEA2D26-9F72-514A-8239-8B109CC4BF81}" type="presParOf" srcId="{363CBFFD-D958-844A-A322-FBEF2137E1F7}" destId="{8382AA8D-A053-764E-A2D6-69A3E2AA3002}" srcOrd="10" destOrd="0" presId="urn:microsoft.com/office/officeart/2008/layout/LinedList"/>
    <dgm:cxn modelId="{EA6154D1-2C34-EA44-AEDF-A13EB45405FD}" type="presParOf" srcId="{363CBFFD-D958-844A-A322-FBEF2137E1F7}" destId="{E5BC6ACD-53B2-DC40-9969-081D45F70D42}" srcOrd="11" destOrd="0" presId="urn:microsoft.com/office/officeart/2008/layout/LinedList"/>
    <dgm:cxn modelId="{E7903159-78C0-4D44-8FEF-5C8952D1A8C4}" type="presParOf" srcId="{E5BC6ACD-53B2-DC40-9969-081D45F70D42}" destId="{DA9C1DBC-95CA-C441-88F8-110A6D59C2FA}" srcOrd="0" destOrd="0" presId="urn:microsoft.com/office/officeart/2008/layout/LinedList"/>
    <dgm:cxn modelId="{CCCDF211-06F9-F545-B123-9926C4C34655}" type="presParOf" srcId="{E5BC6ACD-53B2-DC40-9969-081D45F70D42}" destId="{7CCB4264-305A-F84E-8576-40168203BC9D}" srcOrd="1" destOrd="0" presId="urn:microsoft.com/office/officeart/2008/layout/LinedList"/>
    <dgm:cxn modelId="{7B31FABF-8F51-314C-B064-08250EE13081}" type="presParOf" srcId="{363CBFFD-D958-844A-A322-FBEF2137E1F7}" destId="{68497BAD-9351-C944-AC2C-E4666DC13C12}" srcOrd="12" destOrd="0" presId="urn:microsoft.com/office/officeart/2008/layout/LinedList"/>
    <dgm:cxn modelId="{6D12EBE1-3941-6F46-8DCE-6D4048BF9FC9}" type="presParOf" srcId="{363CBFFD-D958-844A-A322-FBEF2137E1F7}" destId="{B9691C78-5BDB-4B42-B2D7-66551DD6ABE9}" srcOrd="13" destOrd="0" presId="urn:microsoft.com/office/officeart/2008/layout/LinedList"/>
    <dgm:cxn modelId="{701F2222-BCAA-2543-B921-B9798ED8FF9B}" type="presParOf" srcId="{B9691C78-5BDB-4B42-B2D7-66551DD6ABE9}" destId="{7F6DC3EC-2A01-1D4D-857B-2ED031A76E29}" srcOrd="0" destOrd="0" presId="urn:microsoft.com/office/officeart/2008/layout/LinedList"/>
    <dgm:cxn modelId="{3FC6E460-CD92-C548-BB07-589CC1DD165D}" type="presParOf" srcId="{B9691C78-5BDB-4B42-B2D7-66551DD6ABE9}" destId="{5A105005-3928-4449-BEE9-CB23C0384857}" srcOrd="1" destOrd="0" presId="urn:microsoft.com/office/officeart/2008/layout/LinedList"/>
    <dgm:cxn modelId="{1C844C95-B2D0-A940-BDCB-5443E8027A00}" type="presParOf" srcId="{363CBFFD-D958-844A-A322-FBEF2137E1F7}" destId="{30DFDE82-505B-4248-8FC4-2340A7E5E13C}" srcOrd="14" destOrd="0" presId="urn:microsoft.com/office/officeart/2008/layout/LinedList"/>
    <dgm:cxn modelId="{A55363E4-1A1B-D240-89E9-FAB90563D086}" type="presParOf" srcId="{363CBFFD-D958-844A-A322-FBEF2137E1F7}" destId="{43DDA623-4145-4A44-9E68-71FB34287D13}" srcOrd="15" destOrd="0" presId="urn:microsoft.com/office/officeart/2008/layout/LinedList"/>
    <dgm:cxn modelId="{0FD41F46-5C80-AB46-ACEF-AA4A3259E7D0}" type="presParOf" srcId="{43DDA623-4145-4A44-9E68-71FB34287D13}" destId="{161592A7-B937-BD44-9A68-901556F8CAF4}" srcOrd="0" destOrd="0" presId="urn:microsoft.com/office/officeart/2008/layout/LinedList"/>
    <dgm:cxn modelId="{18932E85-48ED-F641-BEB3-9993CD7C91B0}" type="presParOf" srcId="{43DDA623-4145-4A44-9E68-71FB34287D13}" destId="{7EA9EA66-2E99-AA44-807F-EAF9201C88DB}" srcOrd="1" destOrd="0" presId="urn:microsoft.com/office/officeart/2008/layout/LinedList"/>
    <dgm:cxn modelId="{D27083CD-5FF9-E441-A223-EEC2F6993B26}" type="presParOf" srcId="{363CBFFD-D958-844A-A322-FBEF2137E1F7}" destId="{AA40BA55-FE90-D44B-9FEA-3D6BE6233226}" srcOrd="16" destOrd="0" presId="urn:microsoft.com/office/officeart/2008/layout/LinedList"/>
    <dgm:cxn modelId="{D896741D-9F86-9C48-A535-47BD20346B62}" type="presParOf" srcId="{363CBFFD-D958-844A-A322-FBEF2137E1F7}" destId="{F1D91631-0084-E442-AAF0-715A9B8A9B20}" srcOrd="17" destOrd="0" presId="urn:microsoft.com/office/officeart/2008/layout/LinedList"/>
    <dgm:cxn modelId="{47C83E34-7BAF-B248-8D58-2B63C4A8132E}" type="presParOf" srcId="{F1D91631-0084-E442-AAF0-715A9B8A9B20}" destId="{E83BBAB3-660A-654E-8541-8C9A0FA6AEB1}" srcOrd="0" destOrd="0" presId="urn:microsoft.com/office/officeart/2008/layout/LinedList"/>
    <dgm:cxn modelId="{A1BDD880-037A-3441-ADC6-BAC078C0EC4B}" type="presParOf" srcId="{F1D91631-0084-E442-AAF0-715A9B8A9B20}" destId="{57C8F2EA-317F-D547-8AD6-9B0831B031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41309E-EC16-4B25-9C45-7EEAF9225FF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9F6760-C3F6-4D5E-9797-5D1B6204F27C}">
      <dgm:prSet/>
      <dgm:spPr/>
      <dgm:t>
        <a:bodyPr/>
        <a:lstStyle/>
        <a:p>
          <a:r>
            <a:rPr lang="en-GB"/>
            <a:t>Za koja kaznena djela maloljetnici najčešće budu prijavljivani?</a:t>
          </a:r>
          <a:endParaRPr lang="en-US"/>
        </a:p>
      </dgm:t>
    </dgm:pt>
    <dgm:pt modelId="{D73974A3-63E3-4E67-BE44-ECE3FA206EE0}" type="parTrans" cxnId="{1E5BEC0A-6AE1-41DA-B3D7-23B9B9954706}">
      <dgm:prSet/>
      <dgm:spPr/>
      <dgm:t>
        <a:bodyPr/>
        <a:lstStyle/>
        <a:p>
          <a:endParaRPr lang="en-US"/>
        </a:p>
      </dgm:t>
    </dgm:pt>
    <dgm:pt modelId="{72A870D4-1E02-4189-8202-6BC9A7C784DA}" type="sibTrans" cxnId="{1E5BEC0A-6AE1-41DA-B3D7-23B9B9954706}">
      <dgm:prSet/>
      <dgm:spPr/>
      <dgm:t>
        <a:bodyPr/>
        <a:lstStyle/>
        <a:p>
          <a:endParaRPr lang="en-US"/>
        </a:p>
      </dgm:t>
    </dgm:pt>
    <dgm:pt modelId="{D2CB54C9-7CA1-4B6B-B18E-32A9DC40011D}">
      <dgm:prSet/>
      <dgm:spPr/>
      <dgm:t>
        <a:bodyPr/>
        <a:lstStyle/>
        <a:p>
          <a:r>
            <a:rPr lang="en-GB"/>
            <a:t>Koja kaznena djela mladih su u porastu te se javljaju kao najčešća za koja maloljetnici budu osuđeni?</a:t>
          </a:r>
          <a:endParaRPr lang="en-US"/>
        </a:p>
      </dgm:t>
    </dgm:pt>
    <dgm:pt modelId="{FB7E7774-9C15-4A89-910D-2289C6BCD6FD}" type="parTrans" cxnId="{4A840AC4-51AC-4724-A350-30F110BAA32E}">
      <dgm:prSet/>
      <dgm:spPr/>
      <dgm:t>
        <a:bodyPr/>
        <a:lstStyle/>
        <a:p>
          <a:endParaRPr lang="en-US"/>
        </a:p>
      </dgm:t>
    </dgm:pt>
    <dgm:pt modelId="{F2A62465-E7B2-42B5-8526-CA71059B4ED7}" type="sibTrans" cxnId="{4A840AC4-51AC-4724-A350-30F110BAA32E}">
      <dgm:prSet/>
      <dgm:spPr/>
      <dgm:t>
        <a:bodyPr/>
        <a:lstStyle/>
        <a:p>
          <a:endParaRPr lang="en-US"/>
        </a:p>
      </dgm:t>
    </dgm:pt>
    <dgm:pt modelId="{87431A60-5926-4298-BF4D-5B56F3263E5B}">
      <dgm:prSet/>
      <dgm:spPr/>
      <dgm:t>
        <a:bodyPr/>
        <a:lstStyle/>
        <a:p>
          <a:r>
            <a:rPr lang="en-GB"/>
            <a:t>Objasnite razbojništvo?</a:t>
          </a:r>
          <a:endParaRPr lang="en-US"/>
        </a:p>
      </dgm:t>
    </dgm:pt>
    <dgm:pt modelId="{B320D0A4-A608-46FC-B37F-12D208747322}" type="parTrans" cxnId="{AC919642-D3E1-4C5F-9510-B103D927BBFE}">
      <dgm:prSet/>
      <dgm:spPr/>
      <dgm:t>
        <a:bodyPr/>
        <a:lstStyle/>
        <a:p>
          <a:endParaRPr lang="en-US"/>
        </a:p>
      </dgm:t>
    </dgm:pt>
    <dgm:pt modelId="{D1BD1FD3-7B3B-4819-ACE7-593C634034C9}" type="sibTrans" cxnId="{AC919642-D3E1-4C5F-9510-B103D927BBFE}">
      <dgm:prSet/>
      <dgm:spPr/>
      <dgm:t>
        <a:bodyPr/>
        <a:lstStyle/>
        <a:p>
          <a:endParaRPr lang="en-US"/>
        </a:p>
      </dgm:t>
    </dgm:pt>
    <dgm:pt modelId="{B24BE85C-7491-40F0-BC95-2F00B33D01DA}">
      <dgm:prSet/>
      <dgm:spPr/>
      <dgm:t>
        <a:bodyPr/>
        <a:lstStyle/>
        <a:p>
          <a:r>
            <a:rPr lang="en-GB"/>
            <a:t>Koja obilježja mladih I koji situacijski elementi najviše objašnjavaju kaznena djela protiv života I tijela?</a:t>
          </a:r>
          <a:endParaRPr lang="en-US"/>
        </a:p>
      </dgm:t>
    </dgm:pt>
    <dgm:pt modelId="{71EF8407-CB69-479A-AE36-183AE41CADA4}" type="parTrans" cxnId="{5E10D7C2-AD3D-46D8-B8AF-26D3D355D7D5}">
      <dgm:prSet/>
      <dgm:spPr/>
      <dgm:t>
        <a:bodyPr/>
        <a:lstStyle/>
        <a:p>
          <a:endParaRPr lang="en-US"/>
        </a:p>
      </dgm:t>
    </dgm:pt>
    <dgm:pt modelId="{F6D0EFB7-C696-4EE2-81F7-639D5939EA8E}" type="sibTrans" cxnId="{5E10D7C2-AD3D-46D8-B8AF-26D3D355D7D5}">
      <dgm:prSet/>
      <dgm:spPr/>
      <dgm:t>
        <a:bodyPr/>
        <a:lstStyle/>
        <a:p>
          <a:endParaRPr lang="en-US"/>
        </a:p>
      </dgm:t>
    </dgm:pt>
    <dgm:pt modelId="{F555B7A5-2837-4686-92C7-D50EC72CA2BD}">
      <dgm:prSet/>
      <dgm:spPr/>
      <dgm:t>
        <a:bodyPr/>
        <a:lstStyle/>
        <a:p>
          <a:r>
            <a:rPr lang="en-GB"/>
            <a:t>Za koja kaznena djela je najveća tamna brojka?</a:t>
          </a:r>
          <a:endParaRPr lang="en-US"/>
        </a:p>
      </dgm:t>
    </dgm:pt>
    <dgm:pt modelId="{45B84C3B-5AF1-435E-B204-69BF4299919D}" type="parTrans" cxnId="{A948ED0E-4BAE-4BF8-A170-F61CE82158BC}">
      <dgm:prSet/>
      <dgm:spPr/>
      <dgm:t>
        <a:bodyPr/>
        <a:lstStyle/>
        <a:p>
          <a:endParaRPr lang="en-US"/>
        </a:p>
      </dgm:t>
    </dgm:pt>
    <dgm:pt modelId="{5907DB83-F51D-439E-9C51-8A74A883816B}" type="sibTrans" cxnId="{A948ED0E-4BAE-4BF8-A170-F61CE82158BC}">
      <dgm:prSet/>
      <dgm:spPr/>
      <dgm:t>
        <a:bodyPr/>
        <a:lstStyle/>
        <a:p>
          <a:endParaRPr lang="en-US"/>
        </a:p>
      </dgm:t>
    </dgm:pt>
    <dgm:pt modelId="{23015676-B71F-4620-BE9B-31E56E88F770}">
      <dgm:prSet/>
      <dgm:spPr/>
      <dgm:t>
        <a:bodyPr/>
        <a:lstStyle/>
        <a:p>
          <a:r>
            <a:rPr lang="en-GB"/>
            <a:t>Objasnite seksualno zlostavljanje bez kontakta</a:t>
          </a:r>
          <a:endParaRPr lang="en-US"/>
        </a:p>
      </dgm:t>
    </dgm:pt>
    <dgm:pt modelId="{2CF8F85B-11D0-420E-BD85-C9F1CE203993}" type="parTrans" cxnId="{A5D04E4E-F4A4-4C41-A571-9BEFC2AE1862}">
      <dgm:prSet/>
      <dgm:spPr/>
      <dgm:t>
        <a:bodyPr/>
        <a:lstStyle/>
        <a:p>
          <a:endParaRPr lang="en-US"/>
        </a:p>
      </dgm:t>
    </dgm:pt>
    <dgm:pt modelId="{92E7A4E9-6A54-4CA5-9EB9-B1AF4C89640A}" type="sibTrans" cxnId="{A5D04E4E-F4A4-4C41-A571-9BEFC2AE1862}">
      <dgm:prSet/>
      <dgm:spPr/>
      <dgm:t>
        <a:bodyPr/>
        <a:lstStyle/>
        <a:p>
          <a:endParaRPr lang="en-US"/>
        </a:p>
      </dgm:t>
    </dgm:pt>
    <dgm:pt modelId="{3C91DF6B-83E2-4088-A46F-AAFEE6C8E717}">
      <dgm:prSet/>
      <dgm:spPr/>
      <dgm:t>
        <a:bodyPr/>
        <a:lstStyle/>
        <a:p>
          <a:r>
            <a:rPr lang="en-GB"/>
            <a:t>U koja kaznena djela spade trgovina drogom?, a prisila prema službenoj osobi?, a otmica?</a:t>
          </a:r>
          <a:endParaRPr lang="en-US"/>
        </a:p>
      </dgm:t>
    </dgm:pt>
    <dgm:pt modelId="{75452016-6EED-461D-B2E3-63CB858D7E43}" type="parTrans" cxnId="{E5470E9F-B4E3-4441-A2FF-FB2DBFC4D8D7}">
      <dgm:prSet/>
      <dgm:spPr/>
      <dgm:t>
        <a:bodyPr/>
        <a:lstStyle/>
        <a:p>
          <a:endParaRPr lang="en-US"/>
        </a:p>
      </dgm:t>
    </dgm:pt>
    <dgm:pt modelId="{12D58AF1-DF28-4693-B27F-916848E34A24}" type="sibTrans" cxnId="{E5470E9F-B4E3-4441-A2FF-FB2DBFC4D8D7}">
      <dgm:prSet/>
      <dgm:spPr/>
      <dgm:t>
        <a:bodyPr/>
        <a:lstStyle/>
        <a:p>
          <a:endParaRPr lang="en-US"/>
        </a:p>
      </dgm:t>
    </dgm:pt>
    <dgm:pt modelId="{C572D4BB-5850-4F82-9F90-9010CA1EB2FD}">
      <dgm:prSet/>
      <dgm:spPr/>
      <dgm:t>
        <a:bodyPr/>
        <a:lstStyle/>
        <a:p>
          <a:r>
            <a:rPr lang="en-GB"/>
            <a:t>Zašto mladi najčešće bježe od kuće?</a:t>
          </a:r>
          <a:endParaRPr lang="en-US"/>
        </a:p>
      </dgm:t>
    </dgm:pt>
    <dgm:pt modelId="{8123A2BC-D877-4EB7-B5E3-6F01B6AB702E}" type="parTrans" cxnId="{890BD964-6C69-47C7-BC17-8B36702E68D5}">
      <dgm:prSet/>
      <dgm:spPr/>
      <dgm:t>
        <a:bodyPr/>
        <a:lstStyle/>
        <a:p>
          <a:endParaRPr lang="en-US"/>
        </a:p>
      </dgm:t>
    </dgm:pt>
    <dgm:pt modelId="{EAC0CE1C-436E-400F-B14A-590FB9C4E89E}" type="sibTrans" cxnId="{890BD964-6C69-47C7-BC17-8B36702E68D5}">
      <dgm:prSet/>
      <dgm:spPr/>
      <dgm:t>
        <a:bodyPr/>
        <a:lstStyle/>
        <a:p>
          <a:endParaRPr lang="en-US"/>
        </a:p>
      </dgm:t>
    </dgm:pt>
    <dgm:pt modelId="{40A62527-1D5B-4BBB-8D67-B680B277F87B}">
      <dgm:prSet/>
      <dgm:spPr/>
      <dgm:t>
        <a:bodyPr/>
        <a:lstStyle/>
        <a:p>
          <a:r>
            <a:rPr lang="en-GB"/>
            <a:t>Zašto najčešće bježe iz odgojnih ustanova?</a:t>
          </a:r>
          <a:endParaRPr lang="en-US"/>
        </a:p>
      </dgm:t>
    </dgm:pt>
    <dgm:pt modelId="{8A0F6047-3AA5-4597-AD35-E80C80A63BA4}" type="parTrans" cxnId="{B2FDF1FA-41FA-4F6E-9DBC-10802D98B0EE}">
      <dgm:prSet/>
      <dgm:spPr/>
      <dgm:t>
        <a:bodyPr/>
        <a:lstStyle/>
        <a:p>
          <a:endParaRPr lang="en-US"/>
        </a:p>
      </dgm:t>
    </dgm:pt>
    <dgm:pt modelId="{D2635102-748B-4E48-85DA-2C4FC269853D}" type="sibTrans" cxnId="{B2FDF1FA-41FA-4F6E-9DBC-10802D98B0EE}">
      <dgm:prSet/>
      <dgm:spPr/>
      <dgm:t>
        <a:bodyPr/>
        <a:lstStyle/>
        <a:p>
          <a:endParaRPr lang="en-US"/>
        </a:p>
      </dgm:t>
    </dgm:pt>
    <dgm:pt modelId="{A1D5707D-9A1F-4DE3-9F92-EEB072342156}">
      <dgm:prSet/>
      <dgm:spPr/>
      <dgm:t>
        <a:bodyPr/>
        <a:lstStyle/>
        <a:p>
          <a:r>
            <a:rPr lang="en-GB"/>
            <a:t>Navedite pravilnosti vezane uz međuvršnjačko nasilje obzirom na spol, dob, lokaciju I vrstu zlostavljanja?</a:t>
          </a:r>
          <a:endParaRPr lang="en-US"/>
        </a:p>
      </dgm:t>
    </dgm:pt>
    <dgm:pt modelId="{96018270-80E7-4FB7-B927-28EB0D69D885}" type="parTrans" cxnId="{6883CADB-31FD-4E91-AAA1-35ED6EE30721}">
      <dgm:prSet/>
      <dgm:spPr/>
      <dgm:t>
        <a:bodyPr/>
        <a:lstStyle/>
        <a:p>
          <a:endParaRPr lang="en-US"/>
        </a:p>
      </dgm:t>
    </dgm:pt>
    <dgm:pt modelId="{CA61DEB1-1FC3-4FAB-B7A4-F98EB50B47A1}" type="sibTrans" cxnId="{6883CADB-31FD-4E91-AAA1-35ED6EE30721}">
      <dgm:prSet/>
      <dgm:spPr/>
      <dgm:t>
        <a:bodyPr/>
        <a:lstStyle/>
        <a:p>
          <a:endParaRPr lang="en-US"/>
        </a:p>
      </dgm:t>
    </dgm:pt>
    <dgm:pt modelId="{DB345DAC-CCCB-F142-BB11-0F22D2CE8DE1}" type="pres">
      <dgm:prSet presAssocID="{B641309E-EC16-4B25-9C45-7EEAF9225FF0}" presName="diagram" presStyleCnt="0">
        <dgm:presLayoutVars>
          <dgm:dir/>
          <dgm:resizeHandles val="exact"/>
        </dgm:presLayoutVars>
      </dgm:prSet>
      <dgm:spPr/>
    </dgm:pt>
    <dgm:pt modelId="{1444892E-0F54-0244-AA1E-74576570144B}" type="pres">
      <dgm:prSet presAssocID="{E29F6760-C3F6-4D5E-9797-5D1B6204F27C}" presName="node" presStyleLbl="node1" presStyleIdx="0" presStyleCnt="10">
        <dgm:presLayoutVars>
          <dgm:bulletEnabled val="1"/>
        </dgm:presLayoutVars>
      </dgm:prSet>
      <dgm:spPr/>
    </dgm:pt>
    <dgm:pt modelId="{8808DD31-8F62-F843-A3DE-314CD3CFD8A8}" type="pres">
      <dgm:prSet presAssocID="{72A870D4-1E02-4189-8202-6BC9A7C784DA}" presName="sibTrans" presStyleCnt="0"/>
      <dgm:spPr/>
    </dgm:pt>
    <dgm:pt modelId="{93C079AB-3E16-0249-B35B-299EA4276008}" type="pres">
      <dgm:prSet presAssocID="{D2CB54C9-7CA1-4B6B-B18E-32A9DC40011D}" presName="node" presStyleLbl="node1" presStyleIdx="1" presStyleCnt="10">
        <dgm:presLayoutVars>
          <dgm:bulletEnabled val="1"/>
        </dgm:presLayoutVars>
      </dgm:prSet>
      <dgm:spPr/>
    </dgm:pt>
    <dgm:pt modelId="{A2BF65DB-4F61-C143-8256-3A099EE50E17}" type="pres">
      <dgm:prSet presAssocID="{F2A62465-E7B2-42B5-8526-CA71059B4ED7}" presName="sibTrans" presStyleCnt="0"/>
      <dgm:spPr/>
    </dgm:pt>
    <dgm:pt modelId="{B969DD1E-74E8-454F-B6B7-FF7B70A6DC57}" type="pres">
      <dgm:prSet presAssocID="{87431A60-5926-4298-BF4D-5B56F3263E5B}" presName="node" presStyleLbl="node1" presStyleIdx="2" presStyleCnt="10">
        <dgm:presLayoutVars>
          <dgm:bulletEnabled val="1"/>
        </dgm:presLayoutVars>
      </dgm:prSet>
      <dgm:spPr/>
    </dgm:pt>
    <dgm:pt modelId="{4FE20681-85E7-4C47-B714-FF03546EB18E}" type="pres">
      <dgm:prSet presAssocID="{D1BD1FD3-7B3B-4819-ACE7-593C634034C9}" presName="sibTrans" presStyleCnt="0"/>
      <dgm:spPr/>
    </dgm:pt>
    <dgm:pt modelId="{8024DD3C-D29A-F146-9A39-B78CCBCBB990}" type="pres">
      <dgm:prSet presAssocID="{B24BE85C-7491-40F0-BC95-2F00B33D01DA}" presName="node" presStyleLbl="node1" presStyleIdx="3" presStyleCnt="10">
        <dgm:presLayoutVars>
          <dgm:bulletEnabled val="1"/>
        </dgm:presLayoutVars>
      </dgm:prSet>
      <dgm:spPr/>
    </dgm:pt>
    <dgm:pt modelId="{E66F9719-379F-5346-AF61-7491EA643D15}" type="pres">
      <dgm:prSet presAssocID="{F6D0EFB7-C696-4EE2-81F7-639D5939EA8E}" presName="sibTrans" presStyleCnt="0"/>
      <dgm:spPr/>
    </dgm:pt>
    <dgm:pt modelId="{1FCD2562-8B17-7740-A686-EECC81FA1016}" type="pres">
      <dgm:prSet presAssocID="{F555B7A5-2837-4686-92C7-D50EC72CA2BD}" presName="node" presStyleLbl="node1" presStyleIdx="4" presStyleCnt="10">
        <dgm:presLayoutVars>
          <dgm:bulletEnabled val="1"/>
        </dgm:presLayoutVars>
      </dgm:prSet>
      <dgm:spPr/>
    </dgm:pt>
    <dgm:pt modelId="{C636F785-1AC5-7D42-B65D-0E2121A2CC63}" type="pres">
      <dgm:prSet presAssocID="{5907DB83-F51D-439E-9C51-8A74A883816B}" presName="sibTrans" presStyleCnt="0"/>
      <dgm:spPr/>
    </dgm:pt>
    <dgm:pt modelId="{EFAE0768-207E-CD42-AEF8-CC2FEB887BBC}" type="pres">
      <dgm:prSet presAssocID="{23015676-B71F-4620-BE9B-31E56E88F770}" presName="node" presStyleLbl="node1" presStyleIdx="5" presStyleCnt="10">
        <dgm:presLayoutVars>
          <dgm:bulletEnabled val="1"/>
        </dgm:presLayoutVars>
      </dgm:prSet>
      <dgm:spPr/>
    </dgm:pt>
    <dgm:pt modelId="{3C328765-8F76-4847-9E1A-8858AD4572FE}" type="pres">
      <dgm:prSet presAssocID="{92E7A4E9-6A54-4CA5-9EB9-B1AF4C89640A}" presName="sibTrans" presStyleCnt="0"/>
      <dgm:spPr/>
    </dgm:pt>
    <dgm:pt modelId="{3678C19B-361B-5F41-A16E-01BBB3847D8A}" type="pres">
      <dgm:prSet presAssocID="{3C91DF6B-83E2-4088-A46F-AAFEE6C8E717}" presName="node" presStyleLbl="node1" presStyleIdx="6" presStyleCnt="10">
        <dgm:presLayoutVars>
          <dgm:bulletEnabled val="1"/>
        </dgm:presLayoutVars>
      </dgm:prSet>
      <dgm:spPr/>
    </dgm:pt>
    <dgm:pt modelId="{D2893E22-14E8-604D-8897-C41DA425EE78}" type="pres">
      <dgm:prSet presAssocID="{12D58AF1-DF28-4693-B27F-916848E34A24}" presName="sibTrans" presStyleCnt="0"/>
      <dgm:spPr/>
    </dgm:pt>
    <dgm:pt modelId="{6E24CA08-E4CF-A44D-B6A6-156F1A97FC01}" type="pres">
      <dgm:prSet presAssocID="{C572D4BB-5850-4F82-9F90-9010CA1EB2FD}" presName="node" presStyleLbl="node1" presStyleIdx="7" presStyleCnt="10">
        <dgm:presLayoutVars>
          <dgm:bulletEnabled val="1"/>
        </dgm:presLayoutVars>
      </dgm:prSet>
      <dgm:spPr/>
    </dgm:pt>
    <dgm:pt modelId="{EB39B787-0A00-1A4F-A8EC-F217B505886D}" type="pres">
      <dgm:prSet presAssocID="{EAC0CE1C-436E-400F-B14A-590FB9C4E89E}" presName="sibTrans" presStyleCnt="0"/>
      <dgm:spPr/>
    </dgm:pt>
    <dgm:pt modelId="{3F71CC05-3D77-9D40-8E60-E375C843F56C}" type="pres">
      <dgm:prSet presAssocID="{40A62527-1D5B-4BBB-8D67-B680B277F87B}" presName="node" presStyleLbl="node1" presStyleIdx="8" presStyleCnt="10">
        <dgm:presLayoutVars>
          <dgm:bulletEnabled val="1"/>
        </dgm:presLayoutVars>
      </dgm:prSet>
      <dgm:spPr/>
    </dgm:pt>
    <dgm:pt modelId="{6059BBDB-A862-4848-8FE0-DAF98B3C894E}" type="pres">
      <dgm:prSet presAssocID="{D2635102-748B-4E48-85DA-2C4FC269853D}" presName="sibTrans" presStyleCnt="0"/>
      <dgm:spPr/>
    </dgm:pt>
    <dgm:pt modelId="{FA0981F6-91F6-3148-BB4E-6C45981E7F66}" type="pres">
      <dgm:prSet presAssocID="{A1D5707D-9A1F-4DE3-9F92-EEB072342156}" presName="node" presStyleLbl="node1" presStyleIdx="9" presStyleCnt="10">
        <dgm:presLayoutVars>
          <dgm:bulletEnabled val="1"/>
        </dgm:presLayoutVars>
      </dgm:prSet>
      <dgm:spPr/>
    </dgm:pt>
  </dgm:ptLst>
  <dgm:cxnLst>
    <dgm:cxn modelId="{24FCC702-D377-AF48-AFD5-75238D1FFDCD}" type="presOf" srcId="{E29F6760-C3F6-4D5E-9797-5D1B6204F27C}" destId="{1444892E-0F54-0244-AA1E-74576570144B}" srcOrd="0" destOrd="0" presId="urn:microsoft.com/office/officeart/2005/8/layout/default"/>
    <dgm:cxn modelId="{1E5BEC0A-6AE1-41DA-B3D7-23B9B9954706}" srcId="{B641309E-EC16-4B25-9C45-7EEAF9225FF0}" destId="{E29F6760-C3F6-4D5E-9797-5D1B6204F27C}" srcOrd="0" destOrd="0" parTransId="{D73974A3-63E3-4E67-BE44-ECE3FA206EE0}" sibTransId="{72A870D4-1E02-4189-8202-6BC9A7C784DA}"/>
    <dgm:cxn modelId="{A948ED0E-4BAE-4BF8-A170-F61CE82158BC}" srcId="{B641309E-EC16-4B25-9C45-7EEAF9225FF0}" destId="{F555B7A5-2837-4686-92C7-D50EC72CA2BD}" srcOrd="4" destOrd="0" parTransId="{45B84C3B-5AF1-435E-B204-69BF4299919D}" sibTransId="{5907DB83-F51D-439E-9C51-8A74A883816B}"/>
    <dgm:cxn modelId="{4D2B333E-3210-4349-833C-5D7E663225F2}" type="presOf" srcId="{C572D4BB-5850-4F82-9F90-9010CA1EB2FD}" destId="{6E24CA08-E4CF-A44D-B6A6-156F1A97FC01}" srcOrd="0" destOrd="0" presId="urn:microsoft.com/office/officeart/2005/8/layout/default"/>
    <dgm:cxn modelId="{AC919642-D3E1-4C5F-9510-B103D927BBFE}" srcId="{B641309E-EC16-4B25-9C45-7EEAF9225FF0}" destId="{87431A60-5926-4298-BF4D-5B56F3263E5B}" srcOrd="2" destOrd="0" parTransId="{B320D0A4-A608-46FC-B37F-12D208747322}" sibTransId="{D1BD1FD3-7B3B-4819-ACE7-593C634034C9}"/>
    <dgm:cxn modelId="{A5D04E4E-F4A4-4C41-A571-9BEFC2AE1862}" srcId="{B641309E-EC16-4B25-9C45-7EEAF9225FF0}" destId="{23015676-B71F-4620-BE9B-31E56E88F770}" srcOrd="5" destOrd="0" parTransId="{2CF8F85B-11D0-420E-BD85-C9F1CE203993}" sibTransId="{92E7A4E9-6A54-4CA5-9EB9-B1AF4C89640A}"/>
    <dgm:cxn modelId="{890BD964-6C69-47C7-BC17-8B36702E68D5}" srcId="{B641309E-EC16-4B25-9C45-7EEAF9225FF0}" destId="{C572D4BB-5850-4F82-9F90-9010CA1EB2FD}" srcOrd="7" destOrd="0" parTransId="{8123A2BC-D877-4EB7-B5E3-6F01B6AB702E}" sibTransId="{EAC0CE1C-436E-400F-B14A-590FB9C4E89E}"/>
    <dgm:cxn modelId="{E46CA16C-1BC0-3B4F-976C-3409A4EA20BC}" type="presOf" srcId="{23015676-B71F-4620-BE9B-31E56E88F770}" destId="{EFAE0768-207E-CD42-AEF8-CC2FEB887BBC}" srcOrd="0" destOrd="0" presId="urn:microsoft.com/office/officeart/2005/8/layout/default"/>
    <dgm:cxn modelId="{D378916F-FF27-4143-A8C6-A9EEA82265ED}" type="presOf" srcId="{B641309E-EC16-4B25-9C45-7EEAF9225FF0}" destId="{DB345DAC-CCCB-F142-BB11-0F22D2CE8DE1}" srcOrd="0" destOrd="0" presId="urn:microsoft.com/office/officeart/2005/8/layout/default"/>
    <dgm:cxn modelId="{ACFA2679-6C73-F34F-A2FF-403E31AD60D7}" type="presOf" srcId="{3C91DF6B-83E2-4088-A46F-AAFEE6C8E717}" destId="{3678C19B-361B-5F41-A16E-01BBB3847D8A}" srcOrd="0" destOrd="0" presId="urn:microsoft.com/office/officeart/2005/8/layout/default"/>
    <dgm:cxn modelId="{F69BE990-0453-314D-BFA2-DF59C7BE3A52}" type="presOf" srcId="{D2CB54C9-7CA1-4B6B-B18E-32A9DC40011D}" destId="{93C079AB-3E16-0249-B35B-299EA4276008}" srcOrd="0" destOrd="0" presId="urn:microsoft.com/office/officeart/2005/8/layout/default"/>
    <dgm:cxn modelId="{C893BC94-91C6-6140-A263-81E3D416154B}" type="presOf" srcId="{A1D5707D-9A1F-4DE3-9F92-EEB072342156}" destId="{FA0981F6-91F6-3148-BB4E-6C45981E7F66}" srcOrd="0" destOrd="0" presId="urn:microsoft.com/office/officeart/2005/8/layout/default"/>
    <dgm:cxn modelId="{E5470E9F-B4E3-4441-A2FF-FB2DBFC4D8D7}" srcId="{B641309E-EC16-4B25-9C45-7EEAF9225FF0}" destId="{3C91DF6B-83E2-4088-A46F-AAFEE6C8E717}" srcOrd="6" destOrd="0" parTransId="{75452016-6EED-461D-B2E3-63CB858D7E43}" sibTransId="{12D58AF1-DF28-4693-B27F-916848E34A24}"/>
    <dgm:cxn modelId="{5F5E72B9-E16D-5643-BA41-415BA88B1963}" type="presOf" srcId="{B24BE85C-7491-40F0-BC95-2F00B33D01DA}" destId="{8024DD3C-D29A-F146-9A39-B78CCBCBB990}" srcOrd="0" destOrd="0" presId="urn:microsoft.com/office/officeart/2005/8/layout/default"/>
    <dgm:cxn modelId="{C9A4DBB9-A44D-7D4C-8D16-C03AF8A779FB}" type="presOf" srcId="{F555B7A5-2837-4686-92C7-D50EC72CA2BD}" destId="{1FCD2562-8B17-7740-A686-EECC81FA1016}" srcOrd="0" destOrd="0" presId="urn:microsoft.com/office/officeart/2005/8/layout/default"/>
    <dgm:cxn modelId="{5E10D7C2-AD3D-46D8-B8AF-26D3D355D7D5}" srcId="{B641309E-EC16-4B25-9C45-7EEAF9225FF0}" destId="{B24BE85C-7491-40F0-BC95-2F00B33D01DA}" srcOrd="3" destOrd="0" parTransId="{71EF8407-CB69-479A-AE36-183AE41CADA4}" sibTransId="{F6D0EFB7-C696-4EE2-81F7-639D5939EA8E}"/>
    <dgm:cxn modelId="{4A840AC4-51AC-4724-A350-30F110BAA32E}" srcId="{B641309E-EC16-4B25-9C45-7EEAF9225FF0}" destId="{D2CB54C9-7CA1-4B6B-B18E-32A9DC40011D}" srcOrd="1" destOrd="0" parTransId="{FB7E7774-9C15-4A89-910D-2289C6BCD6FD}" sibTransId="{F2A62465-E7B2-42B5-8526-CA71059B4ED7}"/>
    <dgm:cxn modelId="{6883CADB-31FD-4E91-AAA1-35ED6EE30721}" srcId="{B641309E-EC16-4B25-9C45-7EEAF9225FF0}" destId="{A1D5707D-9A1F-4DE3-9F92-EEB072342156}" srcOrd="9" destOrd="0" parTransId="{96018270-80E7-4FB7-B927-28EB0D69D885}" sibTransId="{CA61DEB1-1FC3-4FAB-B7A4-F98EB50B47A1}"/>
    <dgm:cxn modelId="{68CB5CF1-9758-F549-BAF2-9CC08CDC2742}" type="presOf" srcId="{87431A60-5926-4298-BF4D-5B56F3263E5B}" destId="{B969DD1E-74E8-454F-B6B7-FF7B70A6DC57}" srcOrd="0" destOrd="0" presId="urn:microsoft.com/office/officeart/2005/8/layout/default"/>
    <dgm:cxn modelId="{5CD0EEF3-257D-8D47-86A7-42F1E1A9019E}" type="presOf" srcId="{40A62527-1D5B-4BBB-8D67-B680B277F87B}" destId="{3F71CC05-3D77-9D40-8E60-E375C843F56C}" srcOrd="0" destOrd="0" presId="urn:microsoft.com/office/officeart/2005/8/layout/default"/>
    <dgm:cxn modelId="{B2FDF1FA-41FA-4F6E-9DBC-10802D98B0EE}" srcId="{B641309E-EC16-4B25-9C45-7EEAF9225FF0}" destId="{40A62527-1D5B-4BBB-8D67-B680B277F87B}" srcOrd="8" destOrd="0" parTransId="{8A0F6047-3AA5-4597-AD35-E80C80A63BA4}" sibTransId="{D2635102-748B-4E48-85DA-2C4FC269853D}"/>
    <dgm:cxn modelId="{98722241-5ABA-594A-9016-4584DCF0A467}" type="presParOf" srcId="{DB345DAC-CCCB-F142-BB11-0F22D2CE8DE1}" destId="{1444892E-0F54-0244-AA1E-74576570144B}" srcOrd="0" destOrd="0" presId="urn:microsoft.com/office/officeart/2005/8/layout/default"/>
    <dgm:cxn modelId="{7DB6D0F5-B45C-A14B-A25F-E59FB1333E35}" type="presParOf" srcId="{DB345DAC-CCCB-F142-BB11-0F22D2CE8DE1}" destId="{8808DD31-8F62-F843-A3DE-314CD3CFD8A8}" srcOrd="1" destOrd="0" presId="urn:microsoft.com/office/officeart/2005/8/layout/default"/>
    <dgm:cxn modelId="{3C25FBB7-F891-A146-822A-208D2C69845A}" type="presParOf" srcId="{DB345DAC-CCCB-F142-BB11-0F22D2CE8DE1}" destId="{93C079AB-3E16-0249-B35B-299EA4276008}" srcOrd="2" destOrd="0" presId="urn:microsoft.com/office/officeart/2005/8/layout/default"/>
    <dgm:cxn modelId="{98E6DF38-89CF-F64B-8322-836C4A15AE8F}" type="presParOf" srcId="{DB345DAC-CCCB-F142-BB11-0F22D2CE8DE1}" destId="{A2BF65DB-4F61-C143-8256-3A099EE50E17}" srcOrd="3" destOrd="0" presId="urn:microsoft.com/office/officeart/2005/8/layout/default"/>
    <dgm:cxn modelId="{36FCEF9D-C13E-7441-A9DA-D4728BC6B108}" type="presParOf" srcId="{DB345DAC-CCCB-F142-BB11-0F22D2CE8DE1}" destId="{B969DD1E-74E8-454F-B6B7-FF7B70A6DC57}" srcOrd="4" destOrd="0" presId="urn:microsoft.com/office/officeart/2005/8/layout/default"/>
    <dgm:cxn modelId="{FC267A77-555B-764B-A9EF-77BEA8833F0C}" type="presParOf" srcId="{DB345DAC-CCCB-F142-BB11-0F22D2CE8DE1}" destId="{4FE20681-85E7-4C47-B714-FF03546EB18E}" srcOrd="5" destOrd="0" presId="urn:microsoft.com/office/officeart/2005/8/layout/default"/>
    <dgm:cxn modelId="{34171BF0-B403-2343-BD9E-0D0FE3308AD2}" type="presParOf" srcId="{DB345DAC-CCCB-F142-BB11-0F22D2CE8DE1}" destId="{8024DD3C-D29A-F146-9A39-B78CCBCBB990}" srcOrd="6" destOrd="0" presId="urn:microsoft.com/office/officeart/2005/8/layout/default"/>
    <dgm:cxn modelId="{D15850A7-EE6D-3A47-8DB5-DA01FC1A69FC}" type="presParOf" srcId="{DB345DAC-CCCB-F142-BB11-0F22D2CE8DE1}" destId="{E66F9719-379F-5346-AF61-7491EA643D15}" srcOrd="7" destOrd="0" presId="urn:microsoft.com/office/officeart/2005/8/layout/default"/>
    <dgm:cxn modelId="{7F6B429B-4FFC-3C44-9F28-96C4AA549D40}" type="presParOf" srcId="{DB345DAC-CCCB-F142-BB11-0F22D2CE8DE1}" destId="{1FCD2562-8B17-7740-A686-EECC81FA1016}" srcOrd="8" destOrd="0" presId="urn:microsoft.com/office/officeart/2005/8/layout/default"/>
    <dgm:cxn modelId="{AF81410A-0C57-0744-AC98-6F17B94D95D7}" type="presParOf" srcId="{DB345DAC-CCCB-F142-BB11-0F22D2CE8DE1}" destId="{C636F785-1AC5-7D42-B65D-0E2121A2CC63}" srcOrd="9" destOrd="0" presId="urn:microsoft.com/office/officeart/2005/8/layout/default"/>
    <dgm:cxn modelId="{BA50B250-02B4-8D42-89A4-B9F780620F5F}" type="presParOf" srcId="{DB345DAC-CCCB-F142-BB11-0F22D2CE8DE1}" destId="{EFAE0768-207E-CD42-AEF8-CC2FEB887BBC}" srcOrd="10" destOrd="0" presId="urn:microsoft.com/office/officeart/2005/8/layout/default"/>
    <dgm:cxn modelId="{BC597E3F-3FAF-AB48-B6D0-33769C564A78}" type="presParOf" srcId="{DB345DAC-CCCB-F142-BB11-0F22D2CE8DE1}" destId="{3C328765-8F76-4847-9E1A-8858AD4572FE}" srcOrd="11" destOrd="0" presId="urn:microsoft.com/office/officeart/2005/8/layout/default"/>
    <dgm:cxn modelId="{DB208627-58B5-404F-8852-AD40343C1857}" type="presParOf" srcId="{DB345DAC-CCCB-F142-BB11-0F22D2CE8DE1}" destId="{3678C19B-361B-5F41-A16E-01BBB3847D8A}" srcOrd="12" destOrd="0" presId="urn:microsoft.com/office/officeart/2005/8/layout/default"/>
    <dgm:cxn modelId="{24FA666D-C7B6-D342-B739-57B5D7D42586}" type="presParOf" srcId="{DB345DAC-CCCB-F142-BB11-0F22D2CE8DE1}" destId="{D2893E22-14E8-604D-8897-C41DA425EE78}" srcOrd="13" destOrd="0" presId="urn:microsoft.com/office/officeart/2005/8/layout/default"/>
    <dgm:cxn modelId="{046AF940-8809-0E46-A825-91595C3521E5}" type="presParOf" srcId="{DB345DAC-CCCB-F142-BB11-0F22D2CE8DE1}" destId="{6E24CA08-E4CF-A44D-B6A6-156F1A97FC01}" srcOrd="14" destOrd="0" presId="urn:microsoft.com/office/officeart/2005/8/layout/default"/>
    <dgm:cxn modelId="{46739A33-A01A-5041-88A1-EF74FC6E31A7}" type="presParOf" srcId="{DB345DAC-CCCB-F142-BB11-0F22D2CE8DE1}" destId="{EB39B787-0A00-1A4F-A8EC-F217B505886D}" srcOrd="15" destOrd="0" presId="urn:microsoft.com/office/officeart/2005/8/layout/default"/>
    <dgm:cxn modelId="{B3FDE4A6-7AF7-B447-9A59-E6755D5DF452}" type="presParOf" srcId="{DB345DAC-CCCB-F142-BB11-0F22D2CE8DE1}" destId="{3F71CC05-3D77-9D40-8E60-E375C843F56C}" srcOrd="16" destOrd="0" presId="urn:microsoft.com/office/officeart/2005/8/layout/default"/>
    <dgm:cxn modelId="{7954AF53-BEC5-A047-AD07-C425B5A85472}" type="presParOf" srcId="{DB345DAC-CCCB-F142-BB11-0F22D2CE8DE1}" destId="{6059BBDB-A862-4848-8FE0-DAF98B3C894E}" srcOrd="17" destOrd="0" presId="urn:microsoft.com/office/officeart/2005/8/layout/default"/>
    <dgm:cxn modelId="{92CBBF58-1B84-474E-A762-F8D194A64EA5}" type="presParOf" srcId="{DB345DAC-CCCB-F142-BB11-0F22D2CE8DE1}" destId="{FA0981F6-91F6-3148-BB4E-6C45981E7F6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B3E930-A65B-45BA-994E-F19510AE875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9F16E37-9885-4B56-8AFB-1812774789D4}">
      <dgm:prSet/>
      <dgm:spPr/>
      <dgm:t>
        <a:bodyPr/>
        <a:lstStyle/>
        <a:p>
          <a:r>
            <a:rPr lang="hr-HR"/>
            <a:t>Kaznena djela protiv života i tijela</a:t>
          </a:r>
          <a:r>
            <a:rPr lang="en-GB"/>
            <a:t> (ubojstvo, tjelesna ozljeda, teška tjelesna ozljeda)</a:t>
          </a:r>
          <a:endParaRPr lang="en-US"/>
        </a:p>
      </dgm:t>
    </dgm:pt>
    <dgm:pt modelId="{1252B637-40C0-40AC-AA76-FB6A2C06AB29}" type="parTrans" cxnId="{6F0B6A40-C567-4441-8C01-603E4FB31718}">
      <dgm:prSet/>
      <dgm:spPr/>
      <dgm:t>
        <a:bodyPr/>
        <a:lstStyle/>
        <a:p>
          <a:endParaRPr lang="en-US"/>
        </a:p>
      </dgm:t>
    </dgm:pt>
    <dgm:pt modelId="{66D2201A-6DC5-4607-82CF-5AF1C4AA16D2}" type="sibTrans" cxnId="{6F0B6A40-C567-4441-8C01-603E4FB31718}">
      <dgm:prSet/>
      <dgm:spPr/>
      <dgm:t>
        <a:bodyPr/>
        <a:lstStyle/>
        <a:p>
          <a:endParaRPr lang="en-US"/>
        </a:p>
      </dgm:t>
    </dgm:pt>
    <dgm:pt modelId="{B16A0003-E586-444C-BB81-43ACED5F270F}">
      <dgm:prSet/>
      <dgm:spPr/>
      <dgm:t>
        <a:bodyPr/>
        <a:lstStyle/>
        <a:p>
          <a:r>
            <a:rPr lang="hr-HR"/>
            <a:t>Kaznena djela protiv imovine</a:t>
          </a:r>
          <a:r>
            <a:rPr lang="en-GB"/>
            <a:t> (krađa, teška krađa, razbojništvo, razbojnička krađa, neovlaštena uporaba tuđe pokretne stvari, oštećenje tuđe stvari</a:t>
          </a:r>
          <a:r>
            <a:rPr lang="hr-HR"/>
            <a:t>)</a:t>
          </a:r>
          <a:endParaRPr lang="en-US"/>
        </a:p>
      </dgm:t>
    </dgm:pt>
    <dgm:pt modelId="{D2233224-85F1-42AF-B266-23419271ADC1}" type="parTrans" cxnId="{D92CD8E9-698C-4237-A389-8F73053EF96F}">
      <dgm:prSet/>
      <dgm:spPr/>
      <dgm:t>
        <a:bodyPr/>
        <a:lstStyle/>
        <a:p>
          <a:endParaRPr lang="en-US"/>
        </a:p>
      </dgm:t>
    </dgm:pt>
    <dgm:pt modelId="{A976D8E0-AA1C-41FB-8E17-EB931BAC32D3}" type="sibTrans" cxnId="{D92CD8E9-698C-4237-A389-8F73053EF96F}">
      <dgm:prSet/>
      <dgm:spPr/>
      <dgm:t>
        <a:bodyPr/>
        <a:lstStyle/>
        <a:p>
          <a:endParaRPr lang="en-US"/>
        </a:p>
      </dgm:t>
    </dgm:pt>
    <dgm:pt modelId="{3E2B4D1B-4373-4744-B394-E3C1247F4BD1}">
      <dgm:prSet/>
      <dgm:spPr/>
      <dgm:t>
        <a:bodyPr/>
        <a:lstStyle/>
        <a:p>
          <a:r>
            <a:rPr lang="hr-HR"/>
            <a:t>Kaznena djela protiv </a:t>
          </a:r>
          <a:r>
            <a:rPr lang="en-GB"/>
            <a:t>zdravlja ljudi (neovlaštena proizvodnja i promet drogama, omogućavanje trošenja droga)</a:t>
          </a:r>
          <a:endParaRPr lang="en-US"/>
        </a:p>
      </dgm:t>
    </dgm:pt>
    <dgm:pt modelId="{E822FD4F-BA67-43EC-82E9-0D1FF562EACE}" type="parTrans" cxnId="{44DC49FA-4D8E-4C9A-B027-C9B8B0CA5112}">
      <dgm:prSet/>
      <dgm:spPr/>
      <dgm:t>
        <a:bodyPr/>
        <a:lstStyle/>
        <a:p>
          <a:endParaRPr lang="en-US"/>
        </a:p>
      </dgm:t>
    </dgm:pt>
    <dgm:pt modelId="{E74AE0CA-834B-4FF6-9AE8-4800D4398F7A}" type="sibTrans" cxnId="{44DC49FA-4D8E-4C9A-B027-C9B8B0CA5112}">
      <dgm:prSet/>
      <dgm:spPr/>
      <dgm:t>
        <a:bodyPr/>
        <a:lstStyle/>
        <a:p>
          <a:endParaRPr lang="en-US"/>
        </a:p>
      </dgm:t>
    </dgm:pt>
    <dgm:pt modelId="{4226CCC9-74DF-43DC-A6DD-9ED3DCFF32D8}">
      <dgm:prSet/>
      <dgm:spPr/>
      <dgm:t>
        <a:bodyPr/>
        <a:lstStyle/>
        <a:p>
          <a:r>
            <a:rPr lang="en-GB"/>
            <a:t>Kaznena djela protiv </a:t>
          </a:r>
          <a:r>
            <a:rPr lang="hr-HR"/>
            <a:t>javnog reda i mira</a:t>
          </a:r>
          <a:r>
            <a:rPr lang="en-GB"/>
            <a:t> (prisila prema službenoj osobi, napad na službenu osobu, izazivanje nereda)</a:t>
          </a:r>
          <a:endParaRPr lang="en-US"/>
        </a:p>
      </dgm:t>
    </dgm:pt>
    <dgm:pt modelId="{491C0F79-9185-407B-8847-4AEA26CA4410}" type="parTrans" cxnId="{BD5C5884-CBF9-456A-BCB1-C7183F397440}">
      <dgm:prSet/>
      <dgm:spPr/>
      <dgm:t>
        <a:bodyPr/>
        <a:lstStyle/>
        <a:p>
          <a:endParaRPr lang="en-US"/>
        </a:p>
      </dgm:t>
    </dgm:pt>
    <dgm:pt modelId="{FB256FC0-E41A-4FE3-9512-91F9A0FF6F51}" type="sibTrans" cxnId="{BD5C5884-CBF9-456A-BCB1-C7183F397440}">
      <dgm:prSet/>
      <dgm:spPr/>
      <dgm:t>
        <a:bodyPr/>
        <a:lstStyle/>
        <a:p>
          <a:endParaRPr lang="en-US"/>
        </a:p>
      </dgm:t>
    </dgm:pt>
    <dgm:pt modelId="{1001CC54-DDA9-4BD2-8E6E-CB0D2CCDC8FA}">
      <dgm:prSet/>
      <dgm:spPr/>
      <dgm:t>
        <a:bodyPr/>
        <a:lstStyle/>
        <a:p>
          <a:r>
            <a:rPr lang="en-GB"/>
            <a:t>Kaznena djela protiv osobne slobode (prijetnja)</a:t>
          </a:r>
          <a:endParaRPr lang="en-US"/>
        </a:p>
      </dgm:t>
    </dgm:pt>
    <dgm:pt modelId="{B4F48790-A78E-491C-9A9E-F712E0AC8857}" type="parTrans" cxnId="{AB21AD45-8D18-4F5C-8ABD-BF280FDFFAF8}">
      <dgm:prSet/>
      <dgm:spPr/>
      <dgm:t>
        <a:bodyPr/>
        <a:lstStyle/>
        <a:p>
          <a:endParaRPr lang="en-US"/>
        </a:p>
      </dgm:t>
    </dgm:pt>
    <dgm:pt modelId="{1C313A71-570F-4D20-A4FC-8E2EAE90002C}" type="sibTrans" cxnId="{AB21AD45-8D18-4F5C-8ABD-BF280FDFFAF8}">
      <dgm:prSet/>
      <dgm:spPr/>
      <dgm:t>
        <a:bodyPr/>
        <a:lstStyle/>
        <a:p>
          <a:endParaRPr lang="en-US"/>
        </a:p>
      </dgm:t>
    </dgm:pt>
    <dgm:pt modelId="{7E502A47-033C-48B2-917F-9E21F0995382}">
      <dgm:prSet/>
      <dgm:spPr/>
      <dgm:t>
        <a:bodyPr/>
        <a:lstStyle/>
        <a:p>
          <a:r>
            <a:rPr lang="hr-HR"/>
            <a:t>Kaznena djela protiv spolne slobode i spolnog ćudoređa</a:t>
          </a:r>
          <a:r>
            <a:rPr lang="en-GB"/>
            <a:t> (silovanje, spolna zlouporaba djeteta mlađeg od 15 godina, iskorištavanje djece za pornografiju) </a:t>
          </a:r>
          <a:endParaRPr lang="en-US"/>
        </a:p>
      </dgm:t>
    </dgm:pt>
    <dgm:pt modelId="{9BD1D4E8-DC7D-470D-B252-278E69FE17E2}" type="parTrans" cxnId="{CF287250-2B0F-4067-BD0C-0C98F1361477}">
      <dgm:prSet/>
      <dgm:spPr/>
      <dgm:t>
        <a:bodyPr/>
        <a:lstStyle/>
        <a:p>
          <a:endParaRPr lang="en-US"/>
        </a:p>
      </dgm:t>
    </dgm:pt>
    <dgm:pt modelId="{04D97E9C-365E-49D6-BCBB-8CC07EEC046F}" type="sibTrans" cxnId="{CF287250-2B0F-4067-BD0C-0C98F1361477}">
      <dgm:prSet/>
      <dgm:spPr/>
      <dgm:t>
        <a:bodyPr/>
        <a:lstStyle/>
        <a:p>
          <a:endParaRPr lang="en-US"/>
        </a:p>
      </dgm:t>
    </dgm:pt>
    <dgm:pt modelId="{74D742F7-113F-4ECB-A12E-CC44D651C344}">
      <dgm:prSet/>
      <dgm:spPr/>
      <dgm:t>
        <a:bodyPr/>
        <a:lstStyle/>
        <a:p>
          <a:r>
            <a:rPr lang="hr-HR"/>
            <a:t>Kaznena djela protiv </a:t>
          </a:r>
          <a:r>
            <a:rPr lang="en-GB"/>
            <a:t>krivotvorenja (krivotvorenje novca)</a:t>
          </a:r>
          <a:endParaRPr lang="en-US"/>
        </a:p>
      </dgm:t>
    </dgm:pt>
    <dgm:pt modelId="{F9AB86C2-08C8-469A-8573-3ABA57D94B89}" type="parTrans" cxnId="{012D9D78-9AED-4A84-8A0A-C2D8619EEDD6}">
      <dgm:prSet/>
      <dgm:spPr/>
      <dgm:t>
        <a:bodyPr/>
        <a:lstStyle/>
        <a:p>
          <a:endParaRPr lang="en-US"/>
        </a:p>
      </dgm:t>
    </dgm:pt>
    <dgm:pt modelId="{F9A3543F-32C1-47CE-8873-E2701B94B1C7}" type="sibTrans" cxnId="{012D9D78-9AED-4A84-8A0A-C2D8619EEDD6}">
      <dgm:prSet/>
      <dgm:spPr/>
      <dgm:t>
        <a:bodyPr/>
        <a:lstStyle/>
        <a:p>
          <a:endParaRPr lang="en-US"/>
        </a:p>
      </dgm:t>
    </dgm:pt>
    <dgm:pt modelId="{8F6A45C3-CC94-4E20-8B01-8DB5FB54A69F}">
      <dgm:prSet/>
      <dgm:spPr/>
      <dgm:t>
        <a:bodyPr/>
        <a:lstStyle/>
        <a:p>
          <a:r>
            <a:rPr lang="hr-HR"/>
            <a:t>Kaznena djela počinjena u sudioništvu</a:t>
          </a:r>
          <a:endParaRPr lang="en-US"/>
        </a:p>
      </dgm:t>
    </dgm:pt>
    <dgm:pt modelId="{F2968C2D-DA6B-46D2-B0F9-0F3385AF103D}" type="parTrans" cxnId="{C380B35A-E682-4232-9ED1-A6B74E4EAF21}">
      <dgm:prSet/>
      <dgm:spPr/>
      <dgm:t>
        <a:bodyPr/>
        <a:lstStyle/>
        <a:p>
          <a:endParaRPr lang="en-US"/>
        </a:p>
      </dgm:t>
    </dgm:pt>
    <dgm:pt modelId="{99B330C6-C252-4A53-B7F4-C49CCECA6C4A}" type="sibTrans" cxnId="{C380B35A-E682-4232-9ED1-A6B74E4EAF21}">
      <dgm:prSet/>
      <dgm:spPr/>
      <dgm:t>
        <a:bodyPr/>
        <a:lstStyle/>
        <a:p>
          <a:endParaRPr lang="en-US"/>
        </a:p>
      </dgm:t>
    </dgm:pt>
    <dgm:pt modelId="{EF8BDEAF-8792-4F88-83BC-DD11A5E8DC15}">
      <dgm:prSet/>
      <dgm:spPr/>
      <dgm:t>
        <a:bodyPr/>
        <a:lstStyle/>
        <a:p>
          <a:r>
            <a:rPr lang="hr-HR"/>
            <a:t>Kaznena djela počinjena u povratu</a:t>
          </a:r>
          <a:endParaRPr lang="en-US"/>
        </a:p>
      </dgm:t>
    </dgm:pt>
    <dgm:pt modelId="{22AF3F2B-50DF-4557-9AD9-DFC803933B23}" type="parTrans" cxnId="{C758B946-15D8-408F-B01D-A6A4F0C22264}">
      <dgm:prSet/>
      <dgm:spPr/>
      <dgm:t>
        <a:bodyPr/>
        <a:lstStyle/>
        <a:p>
          <a:endParaRPr lang="en-US"/>
        </a:p>
      </dgm:t>
    </dgm:pt>
    <dgm:pt modelId="{36B66226-338B-4B78-9585-8AFCA2061244}" type="sibTrans" cxnId="{C758B946-15D8-408F-B01D-A6A4F0C22264}">
      <dgm:prSet/>
      <dgm:spPr/>
      <dgm:t>
        <a:bodyPr/>
        <a:lstStyle/>
        <a:p>
          <a:endParaRPr lang="en-US"/>
        </a:p>
      </dgm:t>
    </dgm:pt>
    <dgm:pt modelId="{B5C3B071-7EFB-EB4C-A2F1-1C6A28287BD7}" type="pres">
      <dgm:prSet presAssocID="{AEB3E930-A65B-45BA-994E-F19510AE8753}" presName="vert0" presStyleCnt="0">
        <dgm:presLayoutVars>
          <dgm:dir/>
          <dgm:animOne val="branch"/>
          <dgm:animLvl val="lvl"/>
        </dgm:presLayoutVars>
      </dgm:prSet>
      <dgm:spPr/>
    </dgm:pt>
    <dgm:pt modelId="{D2D6EAE5-9001-3E41-9DD8-C33634F2B4FF}" type="pres">
      <dgm:prSet presAssocID="{69F16E37-9885-4B56-8AFB-1812774789D4}" presName="thickLine" presStyleLbl="alignNode1" presStyleIdx="0" presStyleCnt="9"/>
      <dgm:spPr/>
    </dgm:pt>
    <dgm:pt modelId="{D5F2D258-5C8E-4046-B7E6-8523E03375F7}" type="pres">
      <dgm:prSet presAssocID="{69F16E37-9885-4B56-8AFB-1812774789D4}" presName="horz1" presStyleCnt="0"/>
      <dgm:spPr/>
    </dgm:pt>
    <dgm:pt modelId="{BB682925-0843-D84A-8235-325DADDCD609}" type="pres">
      <dgm:prSet presAssocID="{69F16E37-9885-4B56-8AFB-1812774789D4}" presName="tx1" presStyleLbl="revTx" presStyleIdx="0" presStyleCnt="9"/>
      <dgm:spPr/>
    </dgm:pt>
    <dgm:pt modelId="{325AA29C-7B55-8F48-B83D-A08723FB6379}" type="pres">
      <dgm:prSet presAssocID="{69F16E37-9885-4B56-8AFB-1812774789D4}" presName="vert1" presStyleCnt="0"/>
      <dgm:spPr/>
    </dgm:pt>
    <dgm:pt modelId="{F53B4ECC-79E3-7B42-920C-BE4F0CA7FFBA}" type="pres">
      <dgm:prSet presAssocID="{B16A0003-E586-444C-BB81-43ACED5F270F}" presName="thickLine" presStyleLbl="alignNode1" presStyleIdx="1" presStyleCnt="9"/>
      <dgm:spPr/>
    </dgm:pt>
    <dgm:pt modelId="{3F66A035-5E9E-5746-9113-174BCCC0B35B}" type="pres">
      <dgm:prSet presAssocID="{B16A0003-E586-444C-BB81-43ACED5F270F}" presName="horz1" presStyleCnt="0"/>
      <dgm:spPr/>
    </dgm:pt>
    <dgm:pt modelId="{13590697-8E54-6345-8B22-35AD90A81427}" type="pres">
      <dgm:prSet presAssocID="{B16A0003-E586-444C-BB81-43ACED5F270F}" presName="tx1" presStyleLbl="revTx" presStyleIdx="1" presStyleCnt="9"/>
      <dgm:spPr/>
    </dgm:pt>
    <dgm:pt modelId="{5F7FFEEF-B18D-F146-9A42-3000BC2A3158}" type="pres">
      <dgm:prSet presAssocID="{B16A0003-E586-444C-BB81-43ACED5F270F}" presName="vert1" presStyleCnt="0"/>
      <dgm:spPr/>
    </dgm:pt>
    <dgm:pt modelId="{9AA5DFF0-5742-C943-9615-92D0750389F6}" type="pres">
      <dgm:prSet presAssocID="{3E2B4D1B-4373-4744-B394-E3C1247F4BD1}" presName="thickLine" presStyleLbl="alignNode1" presStyleIdx="2" presStyleCnt="9"/>
      <dgm:spPr/>
    </dgm:pt>
    <dgm:pt modelId="{FDEECD46-0310-0F46-9302-8324B83DC36D}" type="pres">
      <dgm:prSet presAssocID="{3E2B4D1B-4373-4744-B394-E3C1247F4BD1}" presName="horz1" presStyleCnt="0"/>
      <dgm:spPr/>
    </dgm:pt>
    <dgm:pt modelId="{3ABDD00C-1CE7-2E42-AB7E-2864983CFDDA}" type="pres">
      <dgm:prSet presAssocID="{3E2B4D1B-4373-4744-B394-E3C1247F4BD1}" presName="tx1" presStyleLbl="revTx" presStyleIdx="2" presStyleCnt="9"/>
      <dgm:spPr/>
    </dgm:pt>
    <dgm:pt modelId="{247A5DAC-2246-6E48-8A81-66697BA624F2}" type="pres">
      <dgm:prSet presAssocID="{3E2B4D1B-4373-4744-B394-E3C1247F4BD1}" presName="vert1" presStyleCnt="0"/>
      <dgm:spPr/>
    </dgm:pt>
    <dgm:pt modelId="{A98CA2E9-B532-2D4C-8E21-1BB7AA4B73CA}" type="pres">
      <dgm:prSet presAssocID="{4226CCC9-74DF-43DC-A6DD-9ED3DCFF32D8}" presName="thickLine" presStyleLbl="alignNode1" presStyleIdx="3" presStyleCnt="9"/>
      <dgm:spPr/>
    </dgm:pt>
    <dgm:pt modelId="{2B51C6E1-484D-A544-A414-37AB097C9431}" type="pres">
      <dgm:prSet presAssocID="{4226CCC9-74DF-43DC-A6DD-9ED3DCFF32D8}" presName="horz1" presStyleCnt="0"/>
      <dgm:spPr/>
    </dgm:pt>
    <dgm:pt modelId="{D46DBCCE-4D61-C646-96D5-01356AF955B7}" type="pres">
      <dgm:prSet presAssocID="{4226CCC9-74DF-43DC-A6DD-9ED3DCFF32D8}" presName="tx1" presStyleLbl="revTx" presStyleIdx="3" presStyleCnt="9"/>
      <dgm:spPr/>
    </dgm:pt>
    <dgm:pt modelId="{4116B23D-D4C1-9B4E-A690-8302584F6D86}" type="pres">
      <dgm:prSet presAssocID="{4226CCC9-74DF-43DC-A6DD-9ED3DCFF32D8}" presName="vert1" presStyleCnt="0"/>
      <dgm:spPr/>
    </dgm:pt>
    <dgm:pt modelId="{CA65C586-1E3A-194C-9A14-C622D760F5AA}" type="pres">
      <dgm:prSet presAssocID="{1001CC54-DDA9-4BD2-8E6E-CB0D2CCDC8FA}" presName="thickLine" presStyleLbl="alignNode1" presStyleIdx="4" presStyleCnt="9"/>
      <dgm:spPr/>
    </dgm:pt>
    <dgm:pt modelId="{8775B85D-7F57-9A4B-8B8A-3C1293131555}" type="pres">
      <dgm:prSet presAssocID="{1001CC54-DDA9-4BD2-8E6E-CB0D2CCDC8FA}" presName="horz1" presStyleCnt="0"/>
      <dgm:spPr/>
    </dgm:pt>
    <dgm:pt modelId="{975C4AF3-0E1F-2948-92BB-8406E2FB70E3}" type="pres">
      <dgm:prSet presAssocID="{1001CC54-DDA9-4BD2-8E6E-CB0D2CCDC8FA}" presName="tx1" presStyleLbl="revTx" presStyleIdx="4" presStyleCnt="9"/>
      <dgm:spPr/>
    </dgm:pt>
    <dgm:pt modelId="{ECA077CA-2EBE-704D-AA78-DD3E3962CA10}" type="pres">
      <dgm:prSet presAssocID="{1001CC54-DDA9-4BD2-8E6E-CB0D2CCDC8FA}" presName="vert1" presStyleCnt="0"/>
      <dgm:spPr/>
    </dgm:pt>
    <dgm:pt modelId="{CCFFAF78-74F6-9149-9BB3-074F282BAAEB}" type="pres">
      <dgm:prSet presAssocID="{7E502A47-033C-48B2-917F-9E21F0995382}" presName="thickLine" presStyleLbl="alignNode1" presStyleIdx="5" presStyleCnt="9"/>
      <dgm:spPr/>
    </dgm:pt>
    <dgm:pt modelId="{B66132CC-B986-6C43-924B-1EC5C6C1C985}" type="pres">
      <dgm:prSet presAssocID="{7E502A47-033C-48B2-917F-9E21F0995382}" presName="horz1" presStyleCnt="0"/>
      <dgm:spPr/>
    </dgm:pt>
    <dgm:pt modelId="{51287335-3D46-1D46-B2A2-5669F3B70525}" type="pres">
      <dgm:prSet presAssocID="{7E502A47-033C-48B2-917F-9E21F0995382}" presName="tx1" presStyleLbl="revTx" presStyleIdx="5" presStyleCnt="9"/>
      <dgm:spPr/>
    </dgm:pt>
    <dgm:pt modelId="{7A63C39A-F891-4B40-8584-3B8A6DE39848}" type="pres">
      <dgm:prSet presAssocID="{7E502A47-033C-48B2-917F-9E21F0995382}" presName="vert1" presStyleCnt="0"/>
      <dgm:spPr/>
    </dgm:pt>
    <dgm:pt modelId="{A0C25F8B-BABF-CB46-A43D-FD225417DBCF}" type="pres">
      <dgm:prSet presAssocID="{74D742F7-113F-4ECB-A12E-CC44D651C344}" presName="thickLine" presStyleLbl="alignNode1" presStyleIdx="6" presStyleCnt="9"/>
      <dgm:spPr/>
    </dgm:pt>
    <dgm:pt modelId="{774BCF59-69C3-BD40-A2B3-58173708F9DF}" type="pres">
      <dgm:prSet presAssocID="{74D742F7-113F-4ECB-A12E-CC44D651C344}" presName="horz1" presStyleCnt="0"/>
      <dgm:spPr/>
    </dgm:pt>
    <dgm:pt modelId="{B1E28FE7-2F2B-814D-B5EB-BB80705E63F6}" type="pres">
      <dgm:prSet presAssocID="{74D742F7-113F-4ECB-A12E-CC44D651C344}" presName="tx1" presStyleLbl="revTx" presStyleIdx="6" presStyleCnt="9"/>
      <dgm:spPr/>
    </dgm:pt>
    <dgm:pt modelId="{80B9EC28-DEEC-2E4A-A5E0-A34BB5C0AEE7}" type="pres">
      <dgm:prSet presAssocID="{74D742F7-113F-4ECB-A12E-CC44D651C344}" presName="vert1" presStyleCnt="0"/>
      <dgm:spPr/>
    </dgm:pt>
    <dgm:pt modelId="{36ED5D7D-5F84-FD44-90BA-A71CD65E406C}" type="pres">
      <dgm:prSet presAssocID="{8F6A45C3-CC94-4E20-8B01-8DB5FB54A69F}" presName="thickLine" presStyleLbl="alignNode1" presStyleIdx="7" presStyleCnt="9"/>
      <dgm:spPr/>
    </dgm:pt>
    <dgm:pt modelId="{69ED45FB-8FEC-B048-874B-2C2971077C38}" type="pres">
      <dgm:prSet presAssocID="{8F6A45C3-CC94-4E20-8B01-8DB5FB54A69F}" presName="horz1" presStyleCnt="0"/>
      <dgm:spPr/>
    </dgm:pt>
    <dgm:pt modelId="{862E3193-8E2F-D044-9025-3BFD3704ACB2}" type="pres">
      <dgm:prSet presAssocID="{8F6A45C3-CC94-4E20-8B01-8DB5FB54A69F}" presName="tx1" presStyleLbl="revTx" presStyleIdx="7" presStyleCnt="9"/>
      <dgm:spPr/>
    </dgm:pt>
    <dgm:pt modelId="{9F38CD1D-FF15-1947-A0CA-9A0EF750E211}" type="pres">
      <dgm:prSet presAssocID="{8F6A45C3-CC94-4E20-8B01-8DB5FB54A69F}" presName="vert1" presStyleCnt="0"/>
      <dgm:spPr/>
    </dgm:pt>
    <dgm:pt modelId="{2A25515F-DB71-4C4F-9E4A-2780A9E50BA8}" type="pres">
      <dgm:prSet presAssocID="{EF8BDEAF-8792-4F88-83BC-DD11A5E8DC15}" presName="thickLine" presStyleLbl="alignNode1" presStyleIdx="8" presStyleCnt="9"/>
      <dgm:spPr/>
    </dgm:pt>
    <dgm:pt modelId="{157AAA46-E764-6343-B2AB-AFED8C91D092}" type="pres">
      <dgm:prSet presAssocID="{EF8BDEAF-8792-4F88-83BC-DD11A5E8DC15}" presName="horz1" presStyleCnt="0"/>
      <dgm:spPr/>
    </dgm:pt>
    <dgm:pt modelId="{2F7594A0-FE8E-4C49-B5BA-78517AB87A49}" type="pres">
      <dgm:prSet presAssocID="{EF8BDEAF-8792-4F88-83BC-DD11A5E8DC15}" presName="tx1" presStyleLbl="revTx" presStyleIdx="8" presStyleCnt="9"/>
      <dgm:spPr/>
    </dgm:pt>
    <dgm:pt modelId="{1F07C0EC-3832-164D-82F9-39444C721105}" type="pres">
      <dgm:prSet presAssocID="{EF8BDEAF-8792-4F88-83BC-DD11A5E8DC15}" presName="vert1" presStyleCnt="0"/>
      <dgm:spPr/>
    </dgm:pt>
  </dgm:ptLst>
  <dgm:cxnLst>
    <dgm:cxn modelId="{FA7E860F-0272-BE40-9B6A-F17CC93BEE89}" type="presOf" srcId="{74D742F7-113F-4ECB-A12E-CC44D651C344}" destId="{B1E28FE7-2F2B-814D-B5EB-BB80705E63F6}" srcOrd="0" destOrd="0" presId="urn:microsoft.com/office/officeart/2008/layout/LinedList"/>
    <dgm:cxn modelId="{0B197916-9DDA-2549-94BE-EF6BF2342E7C}" type="presOf" srcId="{B16A0003-E586-444C-BB81-43ACED5F270F}" destId="{13590697-8E54-6345-8B22-35AD90A81427}" srcOrd="0" destOrd="0" presId="urn:microsoft.com/office/officeart/2008/layout/LinedList"/>
    <dgm:cxn modelId="{4FD2011C-E4B1-E94D-BAF4-8ED40D971D51}" type="presOf" srcId="{1001CC54-DDA9-4BD2-8E6E-CB0D2CCDC8FA}" destId="{975C4AF3-0E1F-2948-92BB-8406E2FB70E3}" srcOrd="0" destOrd="0" presId="urn:microsoft.com/office/officeart/2008/layout/LinedList"/>
    <dgm:cxn modelId="{6F0B6A40-C567-4441-8C01-603E4FB31718}" srcId="{AEB3E930-A65B-45BA-994E-F19510AE8753}" destId="{69F16E37-9885-4B56-8AFB-1812774789D4}" srcOrd="0" destOrd="0" parTransId="{1252B637-40C0-40AC-AA76-FB6A2C06AB29}" sibTransId="{66D2201A-6DC5-4607-82CF-5AF1C4AA16D2}"/>
    <dgm:cxn modelId="{AB21AD45-8D18-4F5C-8ABD-BF280FDFFAF8}" srcId="{AEB3E930-A65B-45BA-994E-F19510AE8753}" destId="{1001CC54-DDA9-4BD2-8E6E-CB0D2CCDC8FA}" srcOrd="4" destOrd="0" parTransId="{B4F48790-A78E-491C-9A9E-F712E0AC8857}" sibTransId="{1C313A71-570F-4D20-A4FC-8E2EAE90002C}"/>
    <dgm:cxn modelId="{C758B946-15D8-408F-B01D-A6A4F0C22264}" srcId="{AEB3E930-A65B-45BA-994E-F19510AE8753}" destId="{EF8BDEAF-8792-4F88-83BC-DD11A5E8DC15}" srcOrd="8" destOrd="0" parTransId="{22AF3F2B-50DF-4557-9AD9-DFC803933B23}" sibTransId="{36B66226-338B-4B78-9585-8AFCA2061244}"/>
    <dgm:cxn modelId="{412CF24D-8056-5140-B46D-147486A98CCC}" type="presOf" srcId="{3E2B4D1B-4373-4744-B394-E3C1247F4BD1}" destId="{3ABDD00C-1CE7-2E42-AB7E-2864983CFDDA}" srcOrd="0" destOrd="0" presId="urn:microsoft.com/office/officeart/2008/layout/LinedList"/>
    <dgm:cxn modelId="{CF287250-2B0F-4067-BD0C-0C98F1361477}" srcId="{AEB3E930-A65B-45BA-994E-F19510AE8753}" destId="{7E502A47-033C-48B2-917F-9E21F0995382}" srcOrd="5" destOrd="0" parTransId="{9BD1D4E8-DC7D-470D-B252-278E69FE17E2}" sibTransId="{04D97E9C-365E-49D6-BCBB-8CC07EEC046F}"/>
    <dgm:cxn modelId="{C380B35A-E682-4232-9ED1-A6B74E4EAF21}" srcId="{AEB3E930-A65B-45BA-994E-F19510AE8753}" destId="{8F6A45C3-CC94-4E20-8B01-8DB5FB54A69F}" srcOrd="7" destOrd="0" parTransId="{F2968C2D-DA6B-46D2-B0F9-0F3385AF103D}" sibTransId="{99B330C6-C252-4A53-B7F4-C49CCECA6C4A}"/>
    <dgm:cxn modelId="{C34E4D5D-0800-A944-BEA2-4BFEB947D0AC}" type="presOf" srcId="{69F16E37-9885-4B56-8AFB-1812774789D4}" destId="{BB682925-0843-D84A-8235-325DADDCD609}" srcOrd="0" destOrd="0" presId="urn:microsoft.com/office/officeart/2008/layout/LinedList"/>
    <dgm:cxn modelId="{012D9D78-9AED-4A84-8A0A-C2D8619EEDD6}" srcId="{AEB3E930-A65B-45BA-994E-F19510AE8753}" destId="{74D742F7-113F-4ECB-A12E-CC44D651C344}" srcOrd="6" destOrd="0" parTransId="{F9AB86C2-08C8-469A-8573-3ABA57D94B89}" sibTransId="{F9A3543F-32C1-47CE-8873-E2701B94B1C7}"/>
    <dgm:cxn modelId="{EFEE3384-691D-9B45-BC2C-2208704D1C92}" type="presOf" srcId="{4226CCC9-74DF-43DC-A6DD-9ED3DCFF32D8}" destId="{D46DBCCE-4D61-C646-96D5-01356AF955B7}" srcOrd="0" destOrd="0" presId="urn:microsoft.com/office/officeart/2008/layout/LinedList"/>
    <dgm:cxn modelId="{BD5C5884-CBF9-456A-BCB1-C7183F397440}" srcId="{AEB3E930-A65B-45BA-994E-F19510AE8753}" destId="{4226CCC9-74DF-43DC-A6DD-9ED3DCFF32D8}" srcOrd="3" destOrd="0" parTransId="{491C0F79-9185-407B-8847-4AEA26CA4410}" sibTransId="{FB256FC0-E41A-4FE3-9512-91F9A0FF6F51}"/>
    <dgm:cxn modelId="{740E0BA7-8C5C-BA47-B273-C871B805F3A4}" type="presOf" srcId="{7E502A47-033C-48B2-917F-9E21F0995382}" destId="{51287335-3D46-1D46-B2A2-5669F3B70525}" srcOrd="0" destOrd="0" presId="urn:microsoft.com/office/officeart/2008/layout/LinedList"/>
    <dgm:cxn modelId="{D185C0BE-2182-214F-BC24-8F11391513DC}" type="presOf" srcId="{8F6A45C3-CC94-4E20-8B01-8DB5FB54A69F}" destId="{862E3193-8E2F-D044-9025-3BFD3704ACB2}" srcOrd="0" destOrd="0" presId="urn:microsoft.com/office/officeart/2008/layout/LinedList"/>
    <dgm:cxn modelId="{D92CD8E9-698C-4237-A389-8F73053EF96F}" srcId="{AEB3E930-A65B-45BA-994E-F19510AE8753}" destId="{B16A0003-E586-444C-BB81-43ACED5F270F}" srcOrd="1" destOrd="0" parTransId="{D2233224-85F1-42AF-B266-23419271ADC1}" sibTransId="{A976D8E0-AA1C-41FB-8E17-EB931BAC32D3}"/>
    <dgm:cxn modelId="{5116D8EC-06E1-9449-BCED-57D31CC6A5B4}" type="presOf" srcId="{AEB3E930-A65B-45BA-994E-F19510AE8753}" destId="{B5C3B071-7EFB-EB4C-A2F1-1C6A28287BD7}" srcOrd="0" destOrd="0" presId="urn:microsoft.com/office/officeart/2008/layout/LinedList"/>
    <dgm:cxn modelId="{FD66D9F3-3598-8642-B5C3-D4D28BFF2732}" type="presOf" srcId="{EF8BDEAF-8792-4F88-83BC-DD11A5E8DC15}" destId="{2F7594A0-FE8E-4C49-B5BA-78517AB87A49}" srcOrd="0" destOrd="0" presId="urn:microsoft.com/office/officeart/2008/layout/LinedList"/>
    <dgm:cxn modelId="{44DC49FA-4D8E-4C9A-B027-C9B8B0CA5112}" srcId="{AEB3E930-A65B-45BA-994E-F19510AE8753}" destId="{3E2B4D1B-4373-4744-B394-E3C1247F4BD1}" srcOrd="2" destOrd="0" parTransId="{E822FD4F-BA67-43EC-82E9-0D1FF562EACE}" sibTransId="{E74AE0CA-834B-4FF6-9AE8-4800D4398F7A}"/>
    <dgm:cxn modelId="{707C7E84-3737-CF46-8904-818BB7A34585}" type="presParOf" srcId="{B5C3B071-7EFB-EB4C-A2F1-1C6A28287BD7}" destId="{D2D6EAE5-9001-3E41-9DD8-C33634F2B4FF}" srcOrd="0" destOrd="0" presId="urn:microsoft.com/office/officeart/2008/layout/LinedList"/>
    <dgm:cxn modelId="{8562CB1F-C337-D440-BF65-179C224F4C7D}" type="presParOf" srcId="{B5C3B071-7EFB-EB4C-A2F1-1C6A28287BD7}" destId="{D5F2D258-5C8E-4046-B7E6-8523E03375F7}" srcOrd="1" destOrd="0" presId="urn:microsoft.com/office/officeart/2008/layout/LinedList"/>
    <dgm:cxn modelId="{219654D8-4418-3D40-A054-EB7A920BB4B1}" type="presParOf" srcId="{D5F2D258-5C8E-4046-B7E6-8523E03375F7}" destId="{BB682925-0843-D84A-8235-325DADDCD609}" srcOrd="0" destOrd="0" presId="urn:microsoft.com/office/officeart/2008/layout/LinedList"/>
    <dgm:cxn modelId="{EC789293-F558-B84D-A1E2-CDCC2E4C1A79}" type="presParOf" srcId="{D5F2D258-5C8E-4046-B7E6-8523E03375F7}" destId="{325AA29C-7B55-8F48-B83D-A08723FB6379}" srcOrd="1" destOrd="0" presId="urn:microsoft.com/office/officeart/2008/layout/LinedList"/>
    <dgm:cxn modelId="{63D50EA4-6FAB-7B4E-860E-C54FCC2C5E5B}" type="presParOf" srcId="{B5C3B071-7EFB-EB4C-A2F1-1C6A28287BD7}" destId="{F53B4ECC-79E3-7B42-920C-BE4F0CA7FFBA}" srcOrd="2" destOrd="0" presId="urn:microsoft.com/office/officeart/2008/layout/LinedList"/>
    <dgm:cxn modelId="{9FC4C4C9-5853-6E42-9CFD-04BC928ADDC5}" type="presParOf" srcId="{B5C3B071-7EFB-EB4C-A2F1-1C6A28287BD7}" destId="{3F66A035-5E9E-5746-9113-174BCCC0B35B}" srcOrd="3" destOrd="0" presId="urn:microsoft.com/office/officeart/2008/layout/LinedList"/>
    <dgm:cxn modelId="{361358B5-E4BD-0B4F-BAC1-9A2C6BE72907}" type="presParOf" srcId="{3F66A035-5E9E-5746-9113-174BCCC0B35B}" destId="{13590697-8E54-6345-8B22-35AD90A81427}" srcOrd="0" destOrd="0" presId="urn:microsoft.com/office/officeart/2008/layout/LinedList"/>
    <dgm:cxn modelId="{41526EB4-D46B-CA42-ABB5-FB0E394AC4F2}" type="presParOf" srcId="{3F66A035-5E9E-5746-9113-174BCCC0B35B}" destId="{5F7FFEEF-B18D-F146-9A42-3000BC2A3158}" srcOrd="1" destOrd="0" presId="urn:microsoft.com/office/officeart/2008/layout/LinedList"/>
    <dgm:cxn modelId="{0FB4DF84-627B-8840-9C00-E4891EBCD3B0}" type="presParOf" srcId="{B5C3B071-7EFB-EB4C-A2F1-1C6A28287BD7}" destId="{9AA5DFF0-5742-C943-9615-92D0750389F6}" srcOrd="4" destOrd="0" presId="urn:microsoft.com/office/officeart/2008/layout/LinedList"/>
    <dgm:cxn modelId="{38273C39-4A2A-C74D-B74E-234DA3DEAC9F}" type="presParOf" srcId="{B5C3B071-7EFB-EB4C-A2F1-1C6A28287BD7}" destId="{FDEECD46-0310-0F46-9302-8324B83DC36D}" srcOrd="5" destOrd="0" presId="urn:microsoft.com/office/officeart/2008/layout/LinedList"/>
    <dgm:cxn modelId="{CF28AF13-4315-A04E-9B3A-9959CFC2328E}" type="presParOf" srcId="{FDEECD46-0310-0F46-9302-8324B83DC36D}" destId="{3ABDD00C-1CE7-2E42-AB7E-2864983CFDDA}" srcOrd="0" destOrd="0" presId="urn:microsoft.com/office/officeart/2008/layout/LinedList"/>
    <dgm:cxn modelId="{3739A1BF-3328-0E48-8EA6-2C921649C3E0}" type="presParOf" srcId="{FDEECD46-0310-0F46-9302-8324B83DC36D}" destId="{247A5DAC-2246-6E48-8A81-66697BA624F2}" srcOrd="1" destOrd="0" presId="urn:microsoft.com/office/officeart/2008/layout/LinedList"/>
    <dgm:cxn modelId="{3898337B-1D3A-0741-AB7B-A7C233F702F9}" type="presParOf" srcId="{B5C3B071-7EFB-EB4C-A2F1-1C6A28287BD7}" destId="{A98CA2E9-B532-2D4C-8E21-1BB7AA4B73CA}" srcOrd="6" destOrd="0" presId="urn:microsoft.com/office/officeart/2008/layout/LinedList"/>
    <dgm:cxn modelId="{CC5FAB12-7577-4A4A-BE87-298D037C1EEE}" type="presParOf" srcId="{B5C3B071-7EFB-EB4C-A2F1-1C6A28287BD7}" destId="{2B51C6E1-484D-A544-A414-37AB097C9431}" srcOrd="7" destOrd="0" presId="urn:microsoft.com/office/officeart/2008/layout/LinedList"/>
    <dgm:cxn modelId="{6D0BDE5F-F915-5D4F-B1E8-E05ACE331D7E}" type="presParOf" srcId="{2B51C6E1-484D-A544-A414-37AB097C9431}" destId="{D46DBCCE-4D61-C646-96D5-01356AF955B7}" srcOrd="0" destOrd="0" presId="urn:microsoft.com/office/officeart/2008/layout/LinedList"/>
    <dgm:cxn modelId="{6657453C-4555-3644-B2D0-7A196B29FCA6}" type="presParOf" srcId="{2B51C6E1-484D-A544-A414-37AB097C9431}" destId="{4116B23D-D4C1-9B4E-A690-8302584F6D86}" srcOrd="1" destOrd="0" presId="urn:microsoft.com/office/officeart/2008/layout/LinedList"/>
    <dgm:cxn modelId="{CB5B32EE-B477-BE4D-A89A-18EF13156642}" type="presParOf" srcId="{B5C3B071-7EFB-EB4C-A2F1-1C6A28287BD7}" destId="{CA65C586-1E3A-194C-9A14-C622D760F5AA}" srcOrd="8" destOrd="0" presId="urn:microsoft.com/office/officeart/2008/layout/LinedList"/>
    <dgm:cxn modelId="{574B7E7D-56C4-564E-9161-298C0E284A95}" type="presParOf" srcId="{B5C3B071-7EFB-EB4C-A2F1-1C6A28287BD7}" destId="{8775B85D-7F57-9A4B-8B8A-3C1293131555}" srcOrd="9" destOrd="0" presId="urn:microsoft.com/office/officeart/2008/layout/LinedList"/>
    <dgm:cxn modelId="{23750CFD-BDFF-4645-9FF9-8662B89DE9C5}" type="presParOf" srcId="{8775B85D-7F57-9A4B-8B8A-3C1293131555}" destId="{975C4AF3-0E1F-2948-92BB-8406E2FB70E3}" srcOrd="0" destOrd="0" presId="urn:microsoft.com/office/officeart/2008/layout/LinedList"/>
    <dgm:cxn modelId="{D0F95AF6-B473-A542-A177-F96C3096AE33}" type="presParOf" srcId="{8775B85D-7F57-9A4B-8B8A-3C1293131555}" destId="{ECA077CA-2EBE-704D-AA78-DD3E3962CA10}" srcOrd="1" destOrd="0" presId="urn:microsoft.com/office/officeart/2008/layout/LinedList"/>
    <dgm:cxn modelId="{6F13DC83-FBA2-8348-8282-769BD272BF93}" type="presParOf" srcId="{B5C3B071-7EFB-EB4C-A2F1-1C6A28287BD7}" destId="{CCFFAF78-74F6-9149-9BB3-074F282BAAEB}" srcOrd="10" destOrd="0" presId="urn:microsoft.com/office/officeart/2008/layout/LinedList"/>
    <dgm:cxn modelId="{D329CDE1-22FE-6B4D-81C9-818015BD1B68}" type="presParOf" srcId="{B5C3B071-7EFB-EB4C-A2F1-1C6A28287BD7}" destId="{B66132CC-B986-6C43-924B-1EC5C6C1C985}" srcOrd="11" destOrd="0" presId="urn:microsoft.com/office/officeart/2008/layout/LinedList"/>
    <dgm:cxn modelId="{0A381452-88A8-4446-BA08-89F9952C4D38}" type="presParOf" srcId="{B66132CC-B986-6C43-924B-1EC5C6C1C985}" destId="{51287335-3D46-1D46-B2A2-5669F3B70525}" srcOrd="0" destOrd="0" presId="urn:microsoft.com/office/officeart/2008/layout/LinedList"/>
    <dgm:cxn modelId="{3B9DEF99-10AB-B94B-9C73-51A31F087339}" type="presParOf" srcId="{B66132CC-B986-6C43-924B-1EC5C6C1C985}" destId="{7A63C39A-F891-4B40-8584-3B8A6DE39848}" srcOrd="1" destOrd="0" presId="urn:microsoft.com/office/officeart/2008/layout/LinedList"/>
    <dgm:cxn modelId="{9E6288F0-917C-664F-B498-26ABB957BC47}" type="presParOf" srcId="{B5C3B071-7EFB-EB4C-A2F1-1C6A28287BD7}" destId="{A0C25F8B-BABF-CB46-A43D-FD225417DBCF}" srcOrd="12" destOrd="0" presId="urn:microsoft.com/office/officeart/2008/layout/LinedList"/>
    <dgm:cxn modelId="{C54E9218-75DA-484D-BB83-004098FB6215}" type="presParOf" srcId="{B5C3B071-7EFB-EB4C-A2F1-1C6A28287BD7}" destId="{774BCF59-69C3-BD40-A2B3-58173708F9DF}" srcOrd="13" destOrd="0" presId="urn:microsoft.com/office/officeart/2008/layout/LinedList"/>
    <dgm:cxn modelId="{03F3107E-C70C-E740-AB1C-CC663CD6D65D}" type="presParOf" srcId="{774BCF59-69C3-BD40-A2B3-58173708F9DF}" destId="{B1E28FE7-2F2B-814D-B5EB-BB80705E63F6}" srcOrd="0" destOrd="0" presId="urn:microsoft.com/office/officeart/2008/layout/LinedList"/>
    <dgm:cxn modelId="{C2B07A51-FD4C-2A49-A483-7B9B8614E83C}" type="presParOf" srcId="{774BCF59-69C3-BD40-A2B3-58173708F9DF}" destId="{80B9EC28-DEEC-2E4A-A5E0-A34BB5C0AEE7}" srcOrd="1" destOrd="0" presId="urn:microsoft.com/office/officeart/2008/layout/LinedList"/>
    <dgm:cxn modelId="{9487F673-6F54-1C48-8911-2C364564AB3D}" type="presParOf" srcId="{B5C3B071-7EFB-EB4C-A2F1-1C6A28287BD7}" destId="{36ED5D7D-5F84-FD44-90BA-A71CD65E406C}" srcOrd="14" destOrd="0" presId="urn:microsoft.com/office/officeart/2008/layout/LinedList"/>
    <dgm:cxn modelId="{84E156BD-5B58-0E4D-A502-7C2432FF907E}" type="presParOf" srcId="{B5C3B071-7EFB-EB4C-A2F1-1C6A28287BD7}" destId="{69ED45FB-8FEC-B048-874B-2C2971077C38}" srcOrd="15" destOrd="0" presId="urn:microsoft.com/office/officeart/2008/layout/LinedList"/>
    <dgm:cxn modelId="{50B2BFFC-91F2-3242-A46D-A8728D61F6A3}" type="presParOf" srcId="{69ED45FB-8FEC-B048-874B-2C2971077C38}" destId="{862E3193-8E2F-D044-9025-3BFD3704ACB2}" srcOrd="0" destOrd="0" presId="urn:microsoft.com/office/officeart/2008/layout/LinedList"/>
    <dgm:cxn modelId="{96FC43A4-F0DC-1647-BDD3-E67B615FEAEF}" type="presParOf" srcId="{69ED45FB-8FEC-B048-874B-2C2971077C38}" destId="{9F38CD1D-FF15-1947-A0CA-9A0EF750E211}" srcOrd="1" destOrd="0" presId="urn:microsoft.com/office/officeart/2008/layout/LinedList"/>
    <dgm:cxn modelId="{DC514E78-F972-E640-B214-B9B4EE0CA8BC}" type="presParOf" srcId="{B5C3B071-7EFB-EB4C-A2F1-1C6A28287BD7}" destId="{2A25515F-DB71-4C4F-9E4A-2780A9E50BA8}" srcOrd="16" destOrd="0" presId="urn:microsoft.com/office/officeart/2008/layout/LinedList"/>
    <dgm:cxn modelId="{52A41AD8-CD57-DF44-8710-CB8A038A795E}" type="presParOf" srcId="{B5C3B071-7EFB-EB4C-A2F1-1C6A28287BD7}" destId="{157AAA46-E764-6343-B2AB-AFED8C91D092}" srcOrd="17" destOrd="0" presId="urn:microsoft.com/office/officeart/2008/layout/LinedList"/>
    <dgm:cxn modelId="{D0737993-F43C-7C41-A9D5-85BC0E94E1DF}" type="presParOf" srcId="{157AAA46-E764-6343-B2AB-AFED8C91D092}" destId="{2F7594A0-FE8E-4C49-B5BA-78517AB87A49}" srcOrd="0" destOrd="0" presId="urn:microsoft.com/office/officeart/2008/layout/LinedList"/>
    <dgm:cxn modelId="{6A63009C-6B81-D94E-82DA-B7E36B9E9DC0}" type="presParOf" srcId="{157AAA46-E764-6343-B2AB-AFED8C91D092}" destId="{1F07C0EC-3832-164D-82F9-39444C7211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0E85FB-87DB-464F-B054-D29C2801FC5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94697E-B191-4F8E-8A35-4D7FBFA5E94D}">
      <dgm:prSet/>
      <dgm:spPr/>
      <dgm:t>
        <a:bodyPr/>
        <a:lstStyle/>
        <a:p>
          <a:r>
            <a:rPr lang="hr-HR"/>
            <a:t>Najčešća kaznena djela maloljetnika</a:t>
          </a:r>
          <a:endParaRPr lang="en-US"/>
        </a:p>
      </dgm:t>
    </dgm:pt>
    <dgm:pt modelId="{807FA6BB-0860-4A33-9A18-50BDDE075947}" type="parTrans" cxnId="{18092A3C-21EC-4EF7-8DB8-887657ECB448}">
      <dgm:prSet/>
      <dgm:spPr/>
      <dgm:t>
        <a:bodyPr/>
        <a:lstStyle/>
        <a:p>
          <a:endParaRPr lang="en-US"/>
        </a:p>
      </dgm:t>
    </dgm:pt>
    <dgm:pt modelId="{54DB267D-5EF0-4527-9A12-E1A5001CCD30}" type="sibTrans" cxnId="{18092A3C-21EC-4EF7-8DB8-887657ECB448}">
      <dgm:prSet/>
      <dgm:spPr/>
      <dgm:t>
        <a:bodyPr/>
        <a:lstStyle/>
        <a:p>
          <a:endParaRPr lang="en-US"/>
        </a:p>
      </dgm:t>
    </dgm:pt>
    <dgm:pt modelId="{76820F95-2BA3-4672-9CB3-E2E1FDC20A6A}">
      <dgm:prSet/>
      <dgm:spPr/>
      <dgm:t>
        <a:bodyPr/>
        <a:lstStyle/>
        <a:p>
          <a:r>
            <a:rPr lang="hr-HR"/>
            <a:t>Većina maloljetnika svoju delinkventnu karijeru počinju upravo krađama </a:t>
          </a:r>
          <a:endParaRPr lang="en-US"/>
        </a:p>
      </dgm:t>
    </dgm:pt>
    <dgm:pt modelId="{F1B54655-66F8-4072-B0FB-870F2AD9C0D3}" type="parTrans" cxnId="{284B6603-DD4F-4384-8922-21DFD94CD4B5}">
      <dgm:prSet/>
      <dgm:spPr/>
      <dgm:t>
        <a:bodyPr/>
        <a:lstStyle/>
        <a:p>
          <a:endParaRPr lang="en-US"/>
        </a:p>
      </dgm:t>
    </dgm:pt>
    <dgm:pt modelId="{C083039A-BDD2-42EA-ACB7-20E1354CE9DA}" type="sibTrans" cxnId="{284B6603-DD4F-4384-8922-21DFD94CD4B5}">
      <dgm:prSet/>
      <dgm:spPr/>
      <dgm:t>
        <a:bodyPr/>
        <a:lstStyle/>
        <a:p>
          <a:endParaRPr lang="en-US"/>
        </a:p>
      </dgm:t>
    </dgm:pt>
    <dgm:pt modelId="{348B5842-0152-4681-B440-BB82711F28C1}">
      <dgm:prSet/>
      <dgm:spPr/>
      <dgm:t>
        <a:bodyPr/>
        <a:lstStyle/>
        <a:p>
          <a:r>
            <a:rPr lang="en-GB"/>
            <a:t>T</a:t>
          </a:r>
          <a:r>
            <a:rPr lang="hr-HR"/>
            <a:t>e</a:t>
          </a:r>
          <a:r>
            <a:rPr lang="en-GB"/>
            <a:t>ška</a:t>
          </a:r>
          <a:r>
            <a:rPr lang="hr-HR"/>
            <a:t> krađa</a:t>
          </a:r>
          <a:r>
            <a:rPr lang="en-GB"/>
            <a:t>, K</a:t>
          </a:r>
          <a:r>
            <a:rPr lang="hr-HR"/>
            <a:t>rađa</a:t>
          </a:r>
          <a:r>
            <a:rPr lang="en-GB"/>
            <a:t>, R</a:t>
          </a:r>
          <a:r>
            <a:rPr lang="hr-HR"/>
            <a:t>azbojništvo /drska krađa</a:t>
          </a:r>
          <a:endParaRPr lang="en-US"/>
        </a:p>
      </dgm:t>
    </dgm:pt>
    <dgm:pt modelId="{3B19125F-612D-4070-B3AE-294E188E2CC7}" type="parTrans" cxnId="{6377D143-2DA7-443C-8E6D-C70878F00EE0}">
      <dgm:prSet/>
      <dgm:spPr/>
      <dgm:t>
        <a:bodyPr/>
        <a:lstStyle/>
        <a:p>
          <a:endParaRPr lang="en-US"/>
        </a:p>
      </dgm:t>
    </dgm:pt>
    <dgm:pt modelId="{EDDF57C2-6514-42E1-9A87-A0FF82368ED9}" type="sibTrans" cxnId="{6377D143-2DA7-443C-8E6D-C70878F00EE0}">
      <dgm:prSet/>
      <dgm:spPr/>
      <dgm:t>
        <a:bodyPr/>
        <a:lstStyle/>
        <a:p>
          <a:endParaRPr lang="en-US"/>
        </a:p>
      </dgm:t>
    </dgm:pt>
    <dgm:pt modelId="{5339E237-CF0A-482B-89AA-75071AA6C799}">
      <dgm:prSet/>
      <dgm:spPr/>
      <dgm:t>
        <a:bodyPr/>
        <a:lstStyle/>
        <a:p>
          <a:r>
            <a:rPr lang="en-GB"/>
            <a:t>Utaja</a:t>
          </a:r>
          <a:endParaRPr lang="en-US"/>
        </a:p>
      </dgm:t>
    </dgm:pt>
    <dgm:pt modelId="{A996BBF1-14FB-41AC-BF84-727E78176BC4}" type="parTrans" cxnId="{6A45E2EE-42BB-4016-BA4B-B921D985C926}">
      <dgm:prSet/>
      <dgm:spPr/>
      <dgm:t>
        <a:bodyPr/>
        <a:lstStyle/>
        <a:p>
          <a:endParaRPr lang="en-US"/>
        </a:p>
      </dgm:t>
    </dgm:pt>
    <dgm:pt modelId="{E47B02F0-19D5-4ED1-9E2D-FADE760DC582}" type="sibTrans" cxnId="{6A45E2EE-42BB-4016-BA4B-B921D985C926}">
      <dgm:prSet/>
      <dgm:spPr/>
      <dgm:t>
        <a:bodyPr/>
        <a:lstStyle/>
        <a:p>
          <a:endParaRPr lang="en-US"/>
        </a:p>
      </dgm:t>
    </dgm:pt>
    <dgm:pt modelId="{DE821A3D-30E0-442A-AF62-5125C8A4DE24}">
      <dgm:prSet/>
      <dgm:spPr/>
      <dgm:t>
        <a:bodyPr/>
        <a:lstStyle/>
        <a:p>
          <a:r>
            <a:rPr lang="en-GB"/>
            <a:t>Pronevjera</a:t>
          </a:r>
          <a:endParaRPr lang="en-US"/>
        </a:p>
      </dgm:t>
    </dgm:pt>
    <dgm:pt modelId="{07A80A79-C4C2-4470-AE2F-6A85ADDF483F}" type="parTrans" cxnId="{CD4F8FE7-C90F-48C9-A5CA-E15EEF3E0922}">
      <dgm:prSet/>
      <dgm:spPr/>
      <dgm:t>
        <a:bodyPr/>
        <a:lstStyle/>
        <a:p>
          <a:endParaRPr lang="en-US"/>
        </a:p>
      </dgm:t>
    </dgm:pt>
    <dgm:pt modelId="{AF94B3BC-B2E2-4F0A-9471-A10DC6E0D2CC}" type="sibTrans" cxnId="{CD4F8FE7-C90F-48C9-A5CA-E15EEF3E0922}">
      <dgm:prSet/>
      <dgm:spPr/>
      <dgm:t>
        <a:bodyPr/>
        <a:lstStyle/>
        <a:p>
          <a:endParaRPr lang="en-US"/>
        </a:p>
      </dgm:t>
    </dgm:pt>
    <dgm:pt modelId="{93E2C736-73DC-4C07-A6FB-D0063597023B}">
      <dgm:prSet/>
      <dgm:spPr/>
      <dgm:t>
        <a:bodyPr/>
        <a:lstStyle/>
        <a:p>
          <a:r>
            <a:rPr lang="hr-HR"/>
            <a:t>Prisva</a:t>
          </a:r>
          <a:r>
            <a:rPr lang="en-GB"/>
            <a:t>j</a:t>
          </a:r>
          <a:r>
            <a:rPr lang="hr-HR"/>
            <a:t>anje</a:t>
          </a:r>
          <a:r>
            <a:rPr lang="en-GB"/>
            <a:t>, neovlaštena uporaba tuđe pokretne stvari</a:t>
          </a:r>
          <a:r>
            <a:rPr lang="hr-HR"/>
            <a:t> ili oštećenje tuđe pokretne stvari</a:t>
          </a:r>
          <a:endParaRPr lang="en-US"/>
        </a:p>
      </dgm:t>
    </dgm:pt>
    <dgm:pt modelId="{A8C6C7D6-8927-4F9B-A997-95B94DD1E499}" type="parTrans" cxnId="{2D2979A0-0149-44FB-9E30-16DE2CBDF9F0}">
      <dgm:prSet/>
      <dgm:spPr/>
      <dgm:t>
        <a:bodyPr/>
        <a:lstStyle/>
        <a:p>
          <a:endParaRPr lang="en-US"/>
        </a:p>
      </dgm:t>
    </dgm:pt>
    <dgm:pt modelId="{8231C6F1-5237-4B6A-8232-49BBF4676748}" type="sibTrans" cxnId="{2D2979A0-0149-44FB-9E30-16DE2CBDF9F0}">
      <dgm:prSet/>
      <dgm:spPr/>
      <dgm:t>
        <a:bodyPr/>
        <a:lstStyle/>
        <a:p>
          <a:endParaRPr lang="en-US"/>
        </a:p>
      </dgm:t>
    </dgm:pt>
    <dgm:pt modelId="{4524B861-A36F-486F-90A7-21CC8B68477A}">
      <dgm:prSet/>
      <dgm:spPr/>
      <dgm:t>
        <a:bodyPr/>
        <a:lstStyle/>
        <a:p>
          <a:r>
            <a:rPr lang="en-GB"/>
            <a:t>Lančana igra</a:t>
          </a:r>
          <a:endParaRPr lang="en-US"/>
        </a:p>
      </dgm:t>
    </dgm:pt>
    <dgm:pt modelId="{6F74D367-CE83-4120-B9C8-07618A4C8A26}" type="parTrans" cxnId="{8AEEC9C5-7E12-494A-A87D-F8693F51FDA0}">
      <dgm:prSet/>
      <dgm:spPr/>
      <dgm:t>
        <a:bodyPr/>
        <a:lstStyle/>
        <a:p>
          <a:endParaRPr lang="en-US"/>
        </a:p>
      </dgm:t>
    </dgm:pt>
    <dgm:pt modelId="{D8564B48-98A1-4BEE-B42E-F0311EDD05B7}" type="sibTrans" cxnId="{8AEEC9C5-7E12-494A-A87D-F8693F51FDA0}">
      <dgm:prSet/>
      <dgm:spPr/>
      <dgm:t>
        <a:bodyPr/>
        <a:lstStyle/>
        <a:p>
          <a:endParaRPr lang="en-US"/>
        </a:p>
      </dgm:t>
    </dgm:pt>
    <dgm:pt modelId="{6D2F25BF-49FC-47A1-A2D4-C0A1DB93889F}">
      <dgm:prSet/>
      <dgm:spPr/>
      <dgm:t>
        <a:bodyPr/>
        <a:lstStyle/>
        <a:p>
          <a:r>
            <a:rPr lang="en-GB"/>
            <a:t>Zlouporaba osiguranja, čeka i platne liste</a:t>
          </a:r>
          <a:endParaRPr lang="en-US"/>
        </a:p>
      </dgm:t>
    </dgm:pt>
    <dgm:pt modelId="{EEE08B21-2359-41E7-8B0C-82286A1DD651}" type="parTrans" cxnId="{06604AA9-9EE2-4FAA-A9FC-9683E93425E8}">
      <dgm:prSet/>
      <dgm:spPr/>
      <dgm:t>
        <a:bodyPr/>
        <a:lstStyle/>
        <a:p>
          <a:endParaRPr lang="en-US"/>
        </a:p>
      </dgm:t>
    </dgm:pt>
    <dgm:pt modelId="{632F0697-7838-435B-9143-7C40354DE776}" type="sibTrans" cxnId="{06604AA9-9EE2-4FAA-A9FC-9683E93425E8}">
      <dgm:prSet/>
      <dgm:spPr/>
      <dgm:t>
        <a:bodyPr/>
        <a:lstStyle/>
        <a:p>
          <a:endParaRPr lang="en-US"/>
        </a:p>
      </dgm:t>
    </dgm:pt>
    <dgm:pt modelId="{1F50CB0D-D0BC-42E5-B6F7-68504F0A738D}">
      <dgm:prSet/>
      <dgm:spPr/>
      <dgm:t>
        <a:bodyPr/>
        <a:lstStyle/>
        <a:p>
          <a:r>
            <a:rPr lang="en-GB"/>
            <a:t>Zlouporaba povjerenja</a:t>
          </a:r>
          <a:endParaRPr lang="en-US"/>
        </a:p>
      </dgm:t>
    </dgm:pt>
    <dgm:pt modelId="{BBD8464D-DE88-4B94-834F-7CD3BED8557E}" type="parTrans" cxnId="{406ACE86-A13A-42B3-9EA4-11513D17CB48}">
      <dgm:prSet/>
      <dgm:spPr/>
      <dgm:t>
        <a:bodyPr/>
        <a:lstStyle/>
        <a:p>
          <a:endParaRPr lang="en-US"/>
        </a:p>
      </dgm:t>
    </dgm:pt>
    <dgm:pt modelId="{BE728AB2-9752-4240-BE89-2E5CD0524B33}" type="sibTrans" cxnId="{406ACE86-A13A-42B3-9EA4-11513D17CB48}">
      <dgm:prSet/>
      <dgm:spPr/>
      <dgm:t>
        <a:bodyPr/>
        <a:lstStyle/>
        <a:p>
          <a:endParaRPr lang="en-US"/>
        </a:p>
      </dgm:t>
    </dgm:pt>
    <dgm:pt modelId="{A1F80C61-6527-434A-8210-612163AF237D}">
      <dgm:prSet/>
      <dgm:spPr/>
      <dgm:t>
        <a:bodyPr/>
        <a:lstStyle/>
        <a:p>
          <a:r>
            <a:rPr lang="en-GB"/>
            <a:t>Povreda tuđih prava</a:t>
          </a:r>
          <a:endParaRPr lang="en-US"/>
        </a:p>
      </dgm:t>
    </dgm:pt>
    <dgm:pt modelId="{2F9873A4-B46A-4D83-B81B-6D0396A30443}" type="parTrans" cxnId="{6DF5F30D-6BE9-45E6-987E-4ADA814F68B6}">
      <dgm:prSet/>
      <dgm:spPr/>
      <dgm:t>
        <a:bodyPr/>
        <a:lstStyle/>
        <a:p>
          <a:endParaRPr lang="en-US"/>
        </a:p>
      </dgm:t>
    </dgm:pt>
    <dgm:pt modelId="{387C8C49-6AFA-4989-9C0D-A8D3B2953B64}" type="sibTrans" cxnId="{6DF5F30D-6BE9-45E6-987E-4ADA814F68B6}">
      <dgm:prSet/>
      <dgm:spPr/>
      <dgm:t>
        <a:bodyPr/>
        <a:lstStyle/>
        <a:p>
          <a:endParaRPr lang="en-US"/>
        </a:p>
      </dgm:t>
    </dgm:pt>
    <dgm:pt modelId="{664CB0F0-DF9E-4311-B196-2F3E4BA85C6B}">
      <dgm:prSet/>
      <dgm:spPr/>
      <dgm:t>
        <a:bodyPr/>
        <a:lstStyle/>
        <a:p>
          <a:r>
            <a:rPr lang="en-GB"/>
            <a:t>Lihvarski ugovor</a:t>
          </a:r>
          <a:endParaRPr lang="en-US"/>
        </a:p>
      </dgm:t>
    </dgm:pt>
    <dgm:pt modelId="{BFFDF3A4-813B-4F22-AC1D-1D3580F2B0FE}" type="parTrans" cxnId="{850202CC-C438-4EAC-98A2-AAA0F8FFD482}">
      <dgm:prSet/>
      <dgm:spPr/>
      <dgm:t>
        <a:bodyPr/>
        <a:lstStyle/>
        <a:p>
          <a:endParaRPr lang="en-US"/>
        </a:p>
      </dgm:t>
    </dgm:pt>
    <dgm:pt modelId="{00F816F4-7A51-4115-8909-5B19BB05AF12}" type="sibTrans" cxnId="{850202CC-C438-4EAC-98A2-AAA0F8FFD482}">
      <dgm:prSet/>
      <dgm:spPr/>
      <dgm:t>
        <a:bodyPr/>
        <a:lstStyle/>
        <a:p>
          <a:endParaRPr lang="en-US"/>
        </a:p>
      </dgm:t>
    </dgm:pt>
    <dgm:pt modelId="{2120CDAB-63D7-4273-85E9-85CB6628C5E0}">
      <dgm:prSet/>
      <dgm:spPr/>
      <dgm:t>
        <a:bodyPr/>
        <a:lstStyle/>
        <a:p>
          <a:r>
            <a:rPr lang="en-GB"/>
            <a:t>Iznuda</a:t>
          </a:r>
          <a:endParaRPr lang="en-US"/>
        </a:p>
      </dgm:t>
    </dgm:pt>
    <dgm:pt modelId="{55C46893-63C6-4AEA-97FD-EC7EAD499F0D}" type="parTrans" cxnId="{387912B2-527F-4ABD-ACB8-16159440FE66}">
      <dgm:prSet/>
      <dgm:spPr/>
      <dgm:t>
        <a:bodyPr/>
        <a:lstStyle/>
        <a:p>
          <a:endParaRPr lang="en-US"/>
        </a:p>
      </dgm:t>
    </dgm:pt>
    <dgm:pt modelId="{8964A52E-56D9-4625-A4E6-A2BF1E2B4D83}" type="sibTrans" cxnId="{387912B2-527F-4ABD-ACB8-16159440FE66}">
      <dgm:prSet/>
      <dgm:spPr/>
      <dgm:t>
        <a:bodyPr/>
        <a:lstStyle/>
        <a:p>
          <a:endParaRPr lang="en-US"/>
        </a:p>
      </dgm:t>
    </dgm:pt>
    <dgm:pt modelId="{B8876FB9-59D7-4BF2-B084-CC07F4E1B5EC}">
      <dgm:prSet/>
      <dgm:spPr/>
      <dgm:t>
        <a:bodyPr/>
        <a:lstStyle/>
        <a:p>
          <a:r>
            <a:rPr lang="en-GB"/>
            <a:t>Prikrivanje</a:t>
          </a:r>
          <a:endParaRPr lang="en-US"/>
        </a:p>
      </dgm:t>
    </dgm:pt>
    <dgm:pt modelId="{C221781F-D58E-4B1D-A1B1-F423C618E5E4}" type="parTrans" cxnId="{D04AC0BC-EFD9-4D75-B9FE-7DBE5D970FCF}">
      <dgm:prSet/>
      <dgm:spPr/>
      <dgm:t>
        <a:bodyPr/>
        <a:lstStyle/>
        <a:p>
          <a:endParaRPr lang="en-US"/>
        </a:p>
      </dgm:t>
    </dgm:pt>
    <dgm:pt modelId="{3769216D-0C39-49AB-9399-6D12BA6167E9}" type="sibTrans" cxnId="{D04AC0BC-EFD9-4D75-B9FE-7DBE5D970FCF}">
      <dgm:prSet/>
      <dgm:spPr/>
      <dgm:t>
        <a:bodyPr/>
        <a:lstStyle/>
        <a:p>
          <a:endParaRPr lang="en-US"/>
        </a:p>
      </dgm:t>
    </dgm:pt>
    <dgm:pt modelId="{C7DDE8EF-C82F-4A24-8A25-E8DB0A8C9373}">
      <dgm:prSet/>
      <dgm:spPr/>
      <dgm:t>
        <a:bodyPr/>
        <a:lstStyle/>
        <a:p>
          <a:r>
            <a:rPr lang="hr-HR"/>
            <a:t>Bitan je motivacijski proces: želja za novcem ili određenim predmetima ili dokazivanje</a:t>
          </a:r>
          <a:endParaRPr lang="en-US"/>
        </a:p>
      </dgm:t>
    </dgm:pt>
    <dgm:pt modelId="{11BBC197-4292-4311-BE0B-481D3D527172}" type="parTrans" cxnId="{298D14FD-59A8-4898-8066-D8806C7B620F}">
      <dgm:prSet/>
      <dgm:spPr/>
      <dgm:t>
        <a:bodyPr/>
        <a:lstStyle/>
        <a:p>
          <a:endParaRPr lang="en-US"/>
        </a:p>
      </dgm:t>
    </dgm:pt>
    <dgm:pt modelId="{F14F7311-A616-45A0-B198-4E52844420A1}" type="sibTrans" cxnId="{298D14FD-59A8-4898-8066-D8806C7B620F}">
      <dgm:prSet/>
      <dgm:spPr/>
      <dgm:t>
        <a:bodyPr/>
        <a:lstStyle/>
        <a:p>
          <a:endParaRPr lang="en-US"/>
        </a:p>
      </dgm:t>
    </dgm:pt>
    <dgm:pt modelId="{3E2BACAB-AC89-E142-8C78-1077A35AC874}" type="pres">
      <dgm:prSet presAssocID="{810E85FB-87DB-464F-B054-D29C2801FC52}" presName="diagram" presStyleCnt="0">
        <dgm:presLayoutVars>
          <dgm:dir/>
          <dgm:resizeHandles val="exact"/>
        </dgm:presLayoutVars>
      </dgm:prSet>
      <dgm:spPr/>
    </dgm:pt>
    <dgm:pt modelId="{79B97EFE-A8D8-0646-BB74-8CCC5F603269}" type="pres">
      <dgm:prSet presAssocID="{4394697E-B191-4F8E-8A35-4D7FBFA5E94D}" presName="node" presStyleLbl="node1" presStyleIdx="0" presStyleCnt="14">
        <dgm:presLayoutVars>
          <dgm:bulletEnabled val="1"/>
        </dgm:presLayoutVars>
      </dgm:prSet>
      <dgm:spPr/>
    </dgm:pt>
    <dgm:pt modelId="{BC3C1448-3649-D94A-9820-6B98632E04B8}" type="pres">
      <dgm:prSet presAssocID="{54DB267D-5EF0-4527-9A12-E1A5001CCD30}" presName="sibTrans" presStyleCnt="0"/>
      <dgm:spPr/>
    </dgm:pt>
    <dgm:pt modelId="{B58B2DAA-2F3C-A445-B6EC-4B34B291D67C}" type="pres">
      <dgm:prSet presAssocID="{76820F95-2BA3-4672-9CB3-E2E1FDC20A6A}" presName="node" presStyleLbl="node1" presStyleIdx="1" presStyleCnt="14">
        <dgm:presLayoutVars>
          <dgm:bulletEnabled val="1"/>
        </dgm:presLayoutVars>
      </dgm:prSet>
      <dgm:spPr/>
    </dgm:pt>
    <dgm:pt modelId="{EF0734BD-8631-9F47-B5CE-BC28B53BAD14}" type="pres">
      <dgm:prSet presAssocID="{C083039A-BDD2-42EA-ACB7-20E1354CE9DA}" presName="sibTrans" presStyleCnt="0"/>
      <dgm:spPr/>
    </dgm:pt>
    <dgm:pt modelId="{95861963-585E-0949-B45B-4B3D962598BC}" type="pres">
      <dgm:prSet presAssocID="{348B5842-0152-4681-B440-BB82711F28C1}" presName="node" presStyleLbl="node1" presStyleIdx="2" presStyleCnt="14">
        <dgm:presLayoutVars>
          <dgm:bulletEnabled val="1"/>
        </dgm:presLayoutVars>
      </dgm:prSet>
      <dgm:spPr/>
    </dgm:pt>
    <dgm:pt modelId="{FC888C23-F27C-5744-B221-5AF01016C09E}" type="pres">
      <dgm:prSet presAssocID="{EDDF57C2-6514-42E1-9A87-A0FF82368ED9}" presName="sibTrans" presStyleCnt="0"/>
      <dgm:spPr/>
    </dgm:pt>
    <dgm:pt modelId="{CD0F47C2-2E9F-3E42-BCBD-C6485A55B7E8}" type="pres">
      <dgm:prSet presAssocID="{5339E237-CF0A-482B-89AA-75071AA6C799}" presName="node" presStyleLbl="node1" presStyleIdx="3" presStyleCnt="14">
        <dgm:presLayoutVars>
          <dgm:bulletEnabled val="1"/>
        </dgm:presLayoutVars>
      </dgm:prSet>
      <dgm:spPr/>
    </dgm:pt>
    <dgm:pt modelId="{CDBED2DF-AE6C-2842-B0A6-B21ECA5A2499}" type="pres">
      <dgm:prSet presAssocID="{E47B02F0-19D5-4ED1-9E2D-FADE760DC582}" presName="sibTrans" presStyleCnt="0"/>
      <dgm:spPr/>
    </dgm:pt>
    <dgm:pt modelId="{8BF205D9-8E8E-2946-A4E6-6D435EF9250A}" type="pres">
      <dgm:prSet presAssocID="{DE821A3D-30E0-442A-AF62-5125C8A4DE24}" presName="node" presStyleLbl="node1" presStyleIdx="4" presStyleCnt="14">
        <dgm:presLayoutVars>
          <dgm:bulletEnabled val="1"/>
        </dgm:presLayoutVars>
      </dgm:prSet>
      <dgm:spPr/>
    </dgm:pt>
    <dgm:pt modelId="{51072BC9-E6E3-7D4E-8642-8B667F0D29A1}" type="pres">
      <dgm:prSet presAssocID="{AF94B3BC-B2E2-4F0A-9471-A10DC6E0D2CC}" presName="sibTrans" presStyleCnt="0"/>
      <dgm:spPr/>
    </dgm:pt>
    <dgm:pt modelId="{87855BF0-231D-314D-84DA-0A350EF8EF46}" type="pres">
      <dgm:prSet presAssocID="{93E2C736-73DC-4C07-A6FB-D0063597023B}" presName="node" presStyleLbl="node1" presStyleIdx="5" presStyleCnt="14">
        <dgm:presLayoutVars>
          <dgm:bulletEnabled val="1"/>
        </dgm:presLayoutVars>
      </dgm:prSet>
      <dgm:spPr/>
    </dgm:pt>
    <dgm:pt modelId="{2100AF6B-786E-7D4C-AC74-75B871AEA9C6}" type="pres">
      <dgm:prSet presAssocID="{8231C6F1-5237-4B6A-8232-49BBF4676748}" presName="sibTrans" presStyleCnt="0"/>
      <dgm:spPr/>
    </dgm:pt>
    <dgm:pt modelId="{D23381DB-C617-C541-BF68-ADEA352D1CE4}" type="pres">
      <dgm:prSet presAssocID="{4524B861-A36F-486F-90A7-21CC8B68477A}" presName="node" presStyleLbl="node1" presStyleIdx="6" presStyleCnt="14">
        <dgm:presLayoutVars>
          <dgm:bulletEnabled val="1"/>
        </dgm:presLayoutVars>
      </dgm:prSet>
      <dgm:spPr/>
    </dgm:pt>
    <dgm:pt modelId="{D1F2BFB1-E8A3-3843-B92D-209EAC44D80C}" type="pres">
      <dgm:prSet presAssocID="{D8564B48-98A1-4BEE-B42E-F0311EDD05B7}" presName="sibTrans" presStyleCnt="0"/>
      <dgm:spPr/>
    </dgm:pt>
    <dgm:pt modelId="{6CBDD07E-7335-ED48-98CD-ACF40E3D4C6B}" type="pres">
      <dgm:prSet presAssocID="{6D2F25BF-49FC-47A1-A2D4-C0A1DB93889F}" presName="node" presStyleLbl="node1" presStyleIdx="7" presStyleCnt="14">
        <dgm:presLayoutVars>
          <dgm:bulletEnabled val="1"/>
        </dgm:presLayoutVars>
      </dgm:prSet>
      <dgm:spPr/>
    </dgm:pt>
    <dgm:pt modelId="{81497202-8FEF-0B49-9890-EC14E1098264}" type="pres">
      <dgm:prSet presAssocID="{632F0697-7838-435B-9143-7C40354DE776}" presName="sibTrans" presStyleCnt="0"/>
      <dgm:spPr/>
    </dgm:pt>
    <dgm:pt modelId="{69B1BEEC-F7A8-704A-B733-6A006B55CF43}" type="pres">
      <dgm:prSet presAssocID="{1F50CB0D-D0BC-42E5-B6F7-68504F0A738D}" presName="node" presStyleLbl="node1" presStyleIdx="8" presStyleCnt="14">
        <dgm:presLayoutVars>
          <dgm:bulletEnabled val="1"/>
        </dgm:presLayoutVars>
      </dgm:prSet>
      <dgm:spPr/>
    </dgm:pt>
    <dgm:pt modelId="{1489F554-505F-534F-A0C4-75197AD46C45}" type="pres">
      <dgm:prSet presAssocID="{BE728AB2-9752-4240-BE89-2E5CD0524B33}" presName="sibTrans" presStyleCnt="0"/>
      <dgm:spPr/>
    </dgm:pt>
    <dgm:pt modelId="{EB6719D3-286D-1C47-BBE0-84B2CEF6D588}" type="pres">
      <dgm:prSet presAssocID="{A1F80C61-6527-434A-8210-612163AF237D}" presName="node" presStyleLbl="node1" presStyleIdx="9" presStyleCnt="14">
        <dgm:presLayoutVars>
          <dgm:bulletEnabled val="1"/>
        </dgm:presLayoutVars>
      </dgm:prSet>
      <dgm:spPr/>
    </dgm:pt>
    <dgm:pt modelId="{5A534D8E-B4BF-F040-8B4F-42F1D428DE15}" type="pres">
      <dgm:prSet presAssocID="{387C8C49-6AFA-4989-9C0D-A8D3B2953B64}" presName="sibTrans" presStyleCnt="0"/>
      <dgm:spPr/>
    </dgm:pt>
    <dgm:pt modelId="{68FF4891-A26C-1245-8B5D-432E5A05EE83}" type="pres">
      <dgm:prSet presAssocID="{664CB0F0-DF9E-4311-B196-2F3E4BA85C6B}" presName="node" presStyleLbl="node1" presStyleIdx="10" presStyleCnt="14">
        <dgm:presLayoutVars>
          <dgm:bulletEnabled val="1"/>
        </dgm:presLayoutVars>
      </dgm:prSet>
      <dgm:spPr/>
    </dgm:pt>
    <dgm:pt modelId="{C2DDC02F-1723-1240-B96E-2C1AE8D40AB5}" type="pres">
      <dgm:prSet presAssocID="{00F816F4-7A51-4115-8909-5B19BB05AF12}" presName="sibTrans" presStyleCnt="0"/>
      <dgm:spPr/>
    </dgm:pt>
    <dgm:pt modelId="{32B1AE88-1230-4143-A338-3EE738436D0F}" type="pres">
      <dgm:prSet presAssocID="{2120CDAB-63D7-4273-85E9-85CB6628C5E0}" presName="node" presStyleLbl="node1" presStyleIdx="11" presStyleCnt="14">
        <dgm:presLayoutVars>
          <dgm:bulletEnabled val="1"/>
        </dgm:presLayoutVars>
      </dgm:prSet>
      <dgm:spPr/>
    </dgm:pt>
    <dgm:pt modelId="{0FDD9EE2-DC38-0640-A49D-CA4FB05A1330}" type="pres">
      <dgm:prSet presAssocID="{8964A52E-56D9-4625-A4E6-A2BF1E2B4D83}" presName="sibTrans" presStyleCnt="0"/>
      <dgm:spPr/>
    </dgm:pt>
    <dgm:pt modelId="{FC526CBD-1B3D-124A-AC63-3E273D4EA917}" type="pres">
      <dgm:prSet presAssocID="{B8876FB9-59D7-4BF2-B084-CC07F4E1B5EC}" presName="node" presStyleLbl="node1" presStyleIdx="12" presStyleCnt="14">
        <dgm:presLayoutVars>
          <dgm:bulletEnabled val="1"/>
        </dgm:presLayoutVars>
      </dgm:prSet>
      <dgm:spPr/>
    </dgm:pt>
    <dgm:pt modelId="{9F21A138-9ED6-D14A-AED9-E2F39E84FB0B}" type="pres">
      <dgm:prSet presAssocID="{3769216D-0C39-49AB-9399-6D12BA6167E9}" presName="sibTrans" presStyleCnt="0"/>
      <dgm:spPr/>
    </dgm:pt>
    <dgm:pt modelId="{15836863-5A59-484C-B33E-29DD44A1572C}" type="pres">
      <dgm:prSet presAssocID="{C7DDE8EF-C82F-4A24-8A25-E8DB0A8C9373}" presName="node" presStyleLbl="node1" presStyleIdx="13" presStyleCnt="14">
        <dgm:presLayoutVars>
          <dgm:bulletEnabled val="1"/>
        </dgm:presLayoutVars>
      </dgm:prSet>
      <dgm:spPr/>
    </dgm:pt>
  </dgm:ptLst>
  <dgm:cxnLst>
    <dgm:cxn modelId="{284B6603-DD4F-4384-8922-21DFD94CD4B5}" srcId="{810E85FB-87DB-464F-B054-D29C2801FC52}" destId="{76820F95-2BA3-4672-9CB3-E2E1FDC20A6A}" srcOrd="1" destOrd="0" parTransId="{F1B54655-66F8-4072-B0FB-870F2AD9C0D3}" sibTransId="{C083039A-BDD2-42EA-ACB7-20E1354CE9DA}"/>
    <dgm:cxn modelId="{98886904-59D7-674C-A898-573E042BCEB6}" type="presOf" srcId="{A1F80C61-6527-434A-8210-612163AF237D}" destId="{EB6719D3-286D-1C47-BBE0-84B2CEF6D588}" srcOrd="0" destOrd="0" presId="urn:microsoft.com/office/officeart/2005/8/layout/default"/>
    <dgm:cxn modelId="{60EEBB06-77E0-0947-A2B4-22FCD9573C3A}" type="presOf" srcId="{76820F95-2BA3-4672-9CB3-E2E1FDC20A6A}" destId="{B58B2DAA-2F3C-A445-B6EC-4B34B291D67C}" srcOrd="0" destOrd="0" presId="urn:microsoft.com/office/officeart/2005/8/layout/default"/>
    <dgm:cxn modelId="{6DF5F30D-6BE9-45E6-987E-4ADA814F68B6}" srcId="{810E85FB-87DB-464F-B054-D29C2801FC52}" destId="{A1F80C61-6527-434A-8210-612163AF237D}" srcOrd="9" destOrd="0" parTransId="{2F9873A4-B46A-4D83-B81B-6D0396A30443}" sibTransId="{387C8C49-6AFA-4989-9C0D-A8D3B2953B64}"/>
    <dgm:cxn modelId="{9F0CF729-A8A5-B445-BDDA-73F8F92339B4}" type="presOf" srcId="{348B5842-0152-4681-B440-BB82711F28C1}" destId="{95861963-585E-0949-B45B-4B3D962598BC}" srcOrd="0" destOrd="0" presId="urn:microsoft.com/office/officeart/2005/8/layout/default"/>
    <dgm:cxn modelId="{68BEEC2D-2A64-3F4F-ADE9-F63E86DF227F}" type="presOf" srcId="{4524B861-A36F-486F-90A7-21CC8B68477A}" destId="{D23381DB-C617-C541-BF68-ADEA352D1CE4}" srcOrd="0" destOrd="0" presId="urn:microsoft.com/office/officeart/2005/8/layout/default"/>
    <dgm:cxn modelId="{0F30A033-AC0B-BF4D-96B7-3972B948E839}" type="presOf" srcId="{1F50CB0D-D0BC-42E5-B6F7-68504F0A738D}" destId="{69B1BEEC-F7A8-704A-B733-6A006B55CF43}" srcOrd="0" destOrd="0" presId="urn:microsoft.com/office/officeart/2005/8/layout/default"/>
    <dgm:cxn modelId="{18092A3C-21EC-4EF7-8DB8-887657ECB448}" srcId="{810E85FB-87DB-464F-B054-D29C2801FC52}" destId="{4394697E-B191-4F8E-8A35-4D7FBFA5E94D}" srcOrd="0" destOrd="0" parTransId="{807FA6BB-0860-4A33-9A18-50BDDE075947}" sibTransId="{54DB267D-5EF0-4527-9A12-E1A5001CCD30}"/>
    <dgm:cxn modelId="{6377D143-2DA7-443C-8E6D-C70878F00EE0}" srcId="{810E85FB-87DB-464F-B054-D29C2801FC52}" destId="{348B5842-0152-4681-B440-BB82711F28C1}" srcOrd="2" destOrd="0" parTransId="{3B19125F-612D-4070-B3AE-294E188E2CC7}" sibTransId="{EDDF57C2-6514-42E1-9A87-A0FF82368ED9}"/>
    <dgm:cxn modelId="{3C672D45-20B0-0C4F-BAB4-2D75C8749EF0}" type="presOf" srcId="{C7DDE8EF-C82F-4A24-8A25-E8DB0A8C9373}" destId="{15836863-5A59-484C-B33E-29DD44A1572C}" srcOrd="0" destOrd="0" presId="urn:microsoft.com/office/officeart/2005/8/layout/default"/>
    <dgm:cxn modelId="{5F07DF5B-B635-F240-8CF0-6C3641171869}" type="presOf" srcId="{B8876FB9-59D7-4BF2-B084-CC07F4E1B5EC}" destId="{FC526CBD-1B3D-124A-AC63-3E273D4EA917}" srcOrd="0" destOrd="0" presId="urn:microsoft.com/office/officeart/2005/8/layout/default"/>
    <dgm:cxn modelId="{8CFAC27D-FDE4-7A40-8843-FF498EA7C234}" type="presOf" srcId="{6D2F25BF-49FC-47A1-A2D4-C0A1DB93889F}" destId="{6CBDD07E-7335-ED48-98CD-ACF40E3D4C6B}" srcOrd="0" destOrd="0" presId="urn:microsoft.com/office/officeart/2005/8/layout/default"/>
    <dgm:cxn modelId="{406ACE86-A13A-42B3-9EA4-11513D17CB48}" srcId="{810E85FB-87DB-464F-B054-D29C2801FC52}" destId="{1F50CB0D-D0BC-42E5-B6F7-68504F0A738D}" srcOrd="8" destOrd="0" parTransId="{BBD8464D-DE88-4B94-834F-7CD3BED8557E}" sibTransId="{BE728AB2-9752-4240-BE89-2E5CD0524B33}"/>
    <dgm:cxn modelId="{25981D89-ADF7-C145-9F5A-9957B9AFBB8E}" type="presOf" srcId="{664CB0F0-DF9E-4311-B196-2F3E4BA85C6B}" destId="{68FF4891-A26C-1245-8B5D-432E5A05EE83}" srcOrd="0" destOrd="0" presId="urn:microsoft.com/office/officeart/2005/8/layout/default"/>
    <dgm:cxn modelId="{0425E79E-637C-B94A-92C3-88F2C54ED906}" type="presOf" srcId="{4394697E-B191-4F8E-8A35-4D7FBFA5E94D}" destId="{79B97EFE-A8D8-0646-BB74-8CCC5F603269}" srcOrd="0" destOrd="0" presId="urn:microsoft.com/office/officeart/2005/8/layout/default"/>
    <dgm:cxn modelId="{2D2979A0-0149-44FB-9E30-16DE2CBDF9F0}" srcId="{810E85FB-87DB-464F-B054-D29C2801FC52}" destId="{93E2C736-73DC-4C07-A6FB-D0063597023B}" srcOrd="5" destOrd="0" parTransId="{A8C6C7D6-8927-4F9B-A997-95B94DD1E499}" sibTransId="{8231C6F1-5237-4B6A-8232-49BBF4676748}"/>
    <dgm:cxn modelId="{3E5E81A6-D7AB-694C-8F3F-1590DE268E2C}" type="presOf" srcId="{810E85FB-87DB-464F-B054-D29C2801FC52}" destId="{3E2BACAB-AC89-E142-8C78-1077A35AC874}" srcOrd="0" destOrd="0" presId="urn:microsoft.com/office/officeart/2005/8/layout/default"/>
    <dgm:cxn modelId="{CF2ACAA6-62AE-8A49-AF7E-979510502F4B}" type="presOf" srcId="{5339E237-CF0A-482B-89AA-75071AA6C799}" destId="{CD0F47C2-2E9F-3E42-BCBD-C6485A55B7E8}" srcOrd="0" destOrd="0" presId="urn:microsoft.com/office/officeart/2005/8/layout/default"/>
    <dgm:cxn modelId="{06604AA9-9EE2-4FAA-A9FC-9683E93425E8}" srcId="{810E85FB-87DB-464F-B054-D29C2801FC52}" destId="{6D2F25BF-49FC-47A1-A2D4-C0A1DB93889F}" srcOrd="7" destOrd="0" parTransId="{EEE08B21-2359-41E7-8B0C-82286A1DD651}" sibTransId="{632F0697-7838-435B-9143-7C40354DE776}"/>
    <dgm:cxn modelId="{62A4A8AA-4D1F-B442-ADD6-CA593A70F84A}" type="presOf" srcId="{93E2C736-73DC-4C07-A6FB-D0063597023B}" destId="{87855BF0-231D-314D-84DA-0A350EF8EF46}" srcOrd="0" destOrd="0" presId="urn:microsoft.com/office/officeart/2005/8/layout/default"/>
    <dgm:cxn modelId="{EE19DCAC-DD78-F248-8A8F-C3DF6621FDC3}" type="presOf" srcId="{DE821A3D-30E0-442A-AF62-5125C8A4DE24}" destId="{8BF205D9-8E8E-2946-A4E6-6D435EF9250A}" srcOrd="0" destOrd="0" presId="urn:microsoft.com/office/officeart/2005/8/layout/default"/>
    <dgm:cxn modelId="{387912B2-527F-4ABD-ACB8-16159440FE66}" srcId="{810E85FB-87DB-464F-B054-D29C2801FC52}" destId="{2120CDAB-63D7-4273-85E9-85CB6628C5E0}" srcOrd="11" destOrd="0" parTransId="{55C46893-63C6-4AEA-97FD-EC7EAD499F0D}" sibTransId="{8964A52E-56D9-4625-A4E6-A2BF1E2B4D83}"/>
    <dgm:cxn modelId="{D04AC0BC-EFD9-4D75-B9FE-7DBE5D970FCF}" srcId="{810E85FB-87DB-464F-B054-D29C2801FC52}" destId="{B8876FB9-59D7-4BF2-B084-CC07F4E1B5EC}" srcOrd="12" destOrd="0" parTransId="{C221781F-D58E-4B1D-A1B1-F423C618E5E4}" sibTransId="{3769216D-0C39-49AB-9399-6D12BA6167E9}"/>
    <dgm:cxn modelId="{8AEEC9C5-7E12-494A-A87D-F8693F51FDA0}" srcId="{810E85FB-87DB-464F-B054-D29C2801FC52}" destId="{4524B861-A36F-486F-90A7-21CC8B68477A}" srcOrd="6" destOrd="0" parTransId="{6F74D367-CE83-4120-B9C8-07618A4C8A26}" sibTransId="{D8564B48-98A1-4BEE-B42E-F0311EDD05B7}"/>
    <dgm:cxn modelId="{850202CC-C438-4EAC-98A2-AAA0F8FFD482}" srcId="{810E85FB-87DB-464F-B054-D29C2801FC52}" destId="{664CB0F0-DF9E-4311-B196-2F3E4BA85C6B}" srcOrd="10" destOrd="0" parTransId="{BFFDF3A4-813B-4F22-AC1D-1D3580F2B0FE}" sibTransId="{00F816F4-7A51-4115-8909-5B19BB05AF12}"/>
    <dgm:cxn modelId="{14EFC6E5-0F62-0C4C-82F5-2976B2232CC4}" type="presOf" srcId="{2120CDAB-63D7-4273-85E9-85CB6628C5E0}" destId="{32B1AE88-1230-4143-A338-3EE738436D0F}" srcOrd="0" destOrd="0" presId="urn:microsoft.com/office/officeart/2005/8/layout/default"/>
    <dgm:cxn modelId="{CD4F8FE7-C90F-48C9-A5CA-E15EEF3E0922}" srcId="{810E85FB-87DB-464F-B054-D29C2801FC52}" destId="{DE821A3D-30E0-442A-AF62-5125C8A4DE24}" srcOrd="4" destOrd="0" parTransId="{07A80A79-C4C2-4470-AE2F-6A85ADDF483F}" sibTransId="{AF94B3BC-B2E2-4F0A-9471-A10DC6E0D2CC}"/>
    <dgm:cxn modelId="{6A45E2EE-42BB-4016-BA4B-B921D985C926}" srcId="{810E85FB-87DB-464F-B054-D29C2801FC52}" destId="{5339E237-CF0A-482B-89AA-75071AA6C799}" srcOrd="3" destOrd="0" parTransId="{A996BBF1-14FB-41AC-BF84-727E78176BC4}" sibTransId="{E47B02F0-19D5-4ED1-9E2D-FADE760DC582}"/>
    <dgm:cxn modelId="{298D14FD-59A8-4898-8066-D8806C7B620F}" srcId="{810E85FB-87DB-464F-B054-D29C2801FC52}" destId="{C7DDE8EF-C82F-4A24-8A25-E8DB0A8C9373}" srcOrd="13" destOrd="0" parTransId="{11BBC197-4292-4311-BE0B-481D3D527172}" sibTransId="{F14F7311-A616-45A0-B198-4E52844420A1}"/>
    <dgm:cxn modelId="{15744448-53CD-404F-A052-CD5B9EDD01E9}" type="presParOf" srcId="{3E2BACAB-AC89-E142-8C78-1077A35AC874}" destId="{79B97EFE-A8D8-0646-BB74-8CCC5F603269}" srcOrd="0" destOrd="0" presId="urn:microsoft.com/office/officeart/2005/8/layout/default"/>
    <dgm:cxn modelId="{8EF3BA09-0B83-0F46-83AD-BA9A41F9CF81}" type="presParOf" srcId="{3E2BACAB-AC89-E142-8C78-1077A35AC874}" destId="{BC3C1448-3649-D94A-9820-6B98632E04B8}" srcOrd="1" destOrd="0" presId="urn:microsoft.com/office/officeart/2005/8/layout/default"/>
    <dgm:cxn modelId="{136C4C5E-7780-8D4D-84D9-D379E9F40676}" type="presParOf" srcId="{3E2BACAB-AC89-E142-8C78-1077A35AC874}" destId="{B58B2DAA-2F3C-A445-B6EC-4B34B291D67C}" srcOrd="2" destOrd="0" presId="urn:microsoft.com/office/officeart/2005/8/layout/default"/>
    <dgm:cxn modelId="{3A42CECC-3E8B-1D4A-8055-6011450378E5}" type="presParOf" srcId="{3E2BACAB-AC89-E142-8C78-1077A35AC874}" destId="{EF0734BD-8631-9F47-B5CE-BC28B53BAD14}" srcOrd="3" destOrd="0" presId="urn:microsoft.com/office/officeart/2005/8/layout/default"/>
    <dgm:cxn modelId="{056629C2-740A-6A43-ABAC-FBBFAAF9F234}" type="presParOf" srcId="{3E2BACAB-AC89-E142-8C78-1077A35AC874}" destId="{95861963-585E-0949-B45B-4B3D962598BC}" srcOrd="4" destOrd="0" presId="urn:microsoft.com/office/officeart/2005/8/layout/default"/>
    <dgm:cxn modelId="{D1C9E370-A909-7243-85F5-85D99575AF84}" type="presParOf" srcId="{3E2BACAB-AC89-E142-8C78-1077A35AC874}" destId="{FC888C23-F27C-5744-B221-5AF01016C09E}" srcOrd="5" destOrd="0" presId="urn:microsoft.com/office/officeart/2005/8/layout/default"/>
    <dgm:cxn modelId="{EAAEB2FD-2D67-4649-9C10-51D3291D4CF1}" type="presParOf" srcId="{3E2BACAB-AC89-E142-8C78-1077A35AC874}" destId="{CD0F47C2-2E9F-3E42-BCBD-C6485A55B7E8}" srcOrd="6" destOrd="0" presId="urn:microsoft.com/office/officeart/2005/8/layout/default"/>
    <dgm:cxn modelId="{B34780B9-0DDC-6244-9C83-2AC15AF3C431}" type="presParOf" srcId="{3E2BACAB-AC89-E142-8C78-1077A35AC874}" destId="{CDBED2DF-AE6C-2842-B0A6-B21ECA5A2499}" srcOrd="7" destOrd="0" presId="urn:microsoft.com/office/officeart/2005/8/layout/default"/>
    <dgm:cxn modelId="{F778BAAC-AE32-0E46-B2A5-555B3717EFB5}" type="presParOf" srcId="{3E2BACAB-AC89-E142-8C78-1077A35AC874}" destId="{8BF205D9-8E8E-2946-A4E6-6D435EF9250A}" srcOrd="8" destOrd="0" presId="urn:microsoft.com/office/officeart/2005/8/layout/default"/>
    <dgm:cxn modelId="{AA6204CF-42F0-B547-9DE9-1F9AA2FDE205}" type="presParOf" srcId="{3E2BACAB-AC89-E142-8C78-1077A35AC874}" destId="{51072BC9-E6E3-7D4E-8642-8B667F0D29A1}" srcOrd="9" destOrd="0" presId="urn:microsoft.com/office/officeart/2005/8/layout/default"/>
    <dgm:cxn modelId="{8D6FF29F-DD71-634E-88B3-17DFB3E90BCB}" type="presParOf" srcId="{3E2BACAB-AC89-E142-8C78-1077A35AC874}" destId="{87855BF0-231D-314D-84DA-0A350EF8EF46}" srcOrd="10" destOrd="0" presId="urn:microsoft.com/office/officeart/2005/8/layout/default"/>
    <dgm:cxn modelId="{8989A494-BC1D-7F49-B7AD-9DA73ED7B179}" type="presParOf" srcId="{3E2BACAB-AC89-E142-8C78-1077A35AC874}" destId="{2100AF6B-786E-7D4C-AC74-75B871AEA9C6}" srcOrd="11" destOrd="0" presId="urn:microsoft.com/office/officeart/2005/8/layout/default"/>
    <dgm:cxn modelId="{E8D62A29-C47B-524D-81FF-BF1BAC735999}" type="presParOf" srcId="{3E2BACAB-AC89-E142-8C78-1077A35AC874}" destId="{D23381DB-C617-C541-BF68-ADEA352D1CE4}" srcOrd="12" destOrd="0" presId="urn:microsoft.com/office/officeart/2005/8/layout/default"/>
    <dgm:cxn modelId="{38365711-3AE4-EC4B-ABDB-712621F931E3}" type="presParOf" srcId="{3E2BACAB-AC89-E142-8C78-1077A35AC874}" destId="{D1F2BFB1-E8A3-3843-B92D-209EAC44D80C}" srcOrd="13" destOrd="0" presId="urn:microsoft.com/office/officeart/2005/8/layout/default"/>
    <dgm:cxn modelId="{E2BCBF87-60CB-9D44-B95E-8ABCF6DBC15A}" type="presParOf" srcId="{3E2BACAB-AC89-E142-8C78-1077A35AC874}" destId="{6CBDD07E-7335-ED48-98CD-ACF40E3D4C6B}" srcOrd="14" destOrd="0" presId="urn:microsoft.com/office/officeart/2005/8/layout/default"/>
    <dgm:cxn modelId="{D93E70C0-D4E4-9F4C-8995-97B5A2B42FC4}" type="presParOf" srcId="{3E2BACAB-AC89-E142-8C78-1077A35AC874}" destId="{81497202-8FEF-0B49-9890-EC14E1098264}" srcOrd="15" destOrd="0" presId="urn:microsoft.com/office/officeart/2005/8/layout/default"/>
    <dgm:cxn modelId="{463B197A-A870-534A-B4D3-F6301512305E}" type="presParOf" srcId="{3E2BACAB-AC89-E142-8C78-1077A35AC874}" destId="{69B1BEEC-F7A8-704A-B733-6A006B55CF43}" srcOrd="16" destOrd="0" presId="urn:microsoft.com/office/officeart/2005/8/layout/default"/>
    <dgm:cxn modelId="{B46E156F-8487-7143-9F8A-DC5616F8661B}" type="presParOf" srcId="{3E2BACAB-AC89-E142-8C78-1077A35AC874}" destId="{1489F554-505F-534F-A0C4-75197AD46C45}" srcOrd="17" destOrd="0" presId="urn:microsoft.com/office/officeart/2005/8/layout/default"/>
    <dgm:cxn modelId="{50679DF2-B397-354D-ADCA-F0BAC4B03841}" type="presParOf" srcId="{3E2BACAB-AC89-E142-8C78-1077A35AC874}" destId="{EB6719D3-286D-1C47-BBE0-84B2CEF6D588}" srcOrd="18" destOrd="0" presId="urn:microsoft.com/office/officeart/2005/8/layout/default"/>
    <dgm:cxn modelId="{6A1F019C-7121-2247-8910-6E1FC306041B}" type="presParOf" srcId="{3E2BACAB-AC89-E142-8C78-1077A35AC874}" destId="{5A534D8E-B4BF-F040-8B4F-42F1D428DE15}" srcOrd="19" destOrd="0" presId="urn:microsoft.com/office/officeart/2005/8/layout/default"/>
    <dgm:cxn modelId="{9B6FCB76-A69B-4B48-B9D7-BF382B52DCBA}" type="presParOf" srcId="{3E2BACAB-AC89-E142-8C78-1077A35AC874}" destId="{68FF4891-A26C-1245-8B5D-432E5A05EE83}" srcOrd="20" destOrd="0" presId="urn:microsoft.com/office/officeart/2005/8/layout/default"/>
    <dgm:cxn modelId="{A270FB6D-CFF9-E944-AA94-C8A299A0B38F}" type="presParOf" srcId="{3E2BACAB-AC89-E142-8C78-1077A35AC874}" destId="{C2DDC02F-1723-1240-B96E-2C1AE8D40AB5}" srcOrd="21" destOrd="0" presId="urn:microsoft.com/office/officeart/2005/8/layout/default"/>
    <dgm:cxn modelId="{1E2F38E7-4B57-CF4A-AED4-4EAB5044C77B}" type="presParOf" srcId="{3E2BACAB-AC89-E142-8C78-1077A35AC874}" destId="{32B1AE88-1230-4143-A338-3EE738436D0F}" srcOrd="22" destOrd="0" presId="urn:microsoft.com/office/officeart/2005/8/layout/default"/>
    <dgm:cxn modelId="{2948FB4D-A867-444A-8C3F-270D676BA1F1}" type="presParOf" srcId="{3E2BACAB-AC89-E142-8C78-1077A35AC874}" destId="{0FDD9EE2-DC38-0640-A49D-CA4FB05A1330}" srcOrd="23" destOrd="0" presId="urn:microsoft.com/office/officeart/2005/8/layout/default"/>
    <dgm:cxn modelId="{7AEF8645-6A1A-3048-9F55-8303707D1DFB}" type="presParOf" srcId="{3E2BACAB-AC89-E142-8C78-1077A35AC874}" destId="{FC526CBD-1B3D-124A-AC63-3E273D4EA917}" srcOrd="24" destOrd="0" presId="urn:microsoft.com/office/officeart/2005/8/layout/default"/>
    <dgm:cxn modelId="{5C6AC14B-C188-A04F-853B-13A9A2B4F1CC}" type="presParOf" srcId="{3E2BACAB-AC89-E142-8C78-1077A35AC874}" destId="{9F21A138-9ED6-D14A-AED9-E2F39E84FB0B}" srcOrd="25" destOrd="0" presId="urn:microsoft.com/office/officeart/2005/8/layout/default"/>
    <dgm:cxn modelId="{8EDD35CD-FE33-2C40-A54D-F39F66FBFDEF}" type="presParOf" srcId="{3E2BACAB-AC89-E142-8C78-1077A35AC874}" destId="{15836863-5A59-484C-B33E-29DD44A1572C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1BF98A-B366-4431-AE7D-85B8639F3E7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1D65F6-BB6E-4038-B3A5-9425EC2F79E3}">
      <dgm:prSet/>
      <dgm:spPr/>
      <dgm:t>
        <a:bodyPr/>
        <a:lstStyle/>
        <a:p>
          <a:r>
            <a:rPr lang="hr-HR"/>
            <a:t>Najčešće se radi o situacijskim deliktima: afektivna napetost, preosjetljivost, naglost i izazvanost u stjecaju s psihičkom nestablinošću (javlja se panika, strah, poniženje, strast, srdžba), ali može biti i smišljeni nasilnički oblik ponašanja obično u skupini ili sudioništvu maloljetnika i mlađih punoljetnika</a:t>
          </a:r>
          <a:endParaRPr lang="en-US"/>
        </a:p>
      </dgm:t>
    </dgm:pt>
    <dgm:pt modelId="{C063FF98-CF38-418D-A22D-E644DB772FCF}" type="parTrans" cxnId="{B1736153-0476-46E2-8877-2DE0ACB6A70C}">
      <dgm:prSet/>
      <dgm:spPr/>
      <dgm:t>
        <a:bodyPr/>
        <a:lstStyle/>
        <a:p>
          <a:endParaRPr lang="en-US"/>
        </a:p>
      </dgm:t>
    </dgm:pt>
    <dgm:pt modelId="{29E57C7E-C269-45BB-BC59-9182E1FBBF4E}" type="sibTrans" cxnId="{B1736153-0476-46E2-8877-2DE0ACB6A70C}">
      <dgm:prSet/>
      <dgm:spPr/>
      <dgm:t>
        <a:bodyPr/>
        <a:lstStyle/>
        <a:p>
          <a:endParaRPr lang="en-US"/>
        </a:p>
      </dgm:t>
    </dgm:pt>
    <dgm:pt modelId="{05A366B8-0536-4562-8BA2-79C473AFDEA2}">
      <dgm:prSet/>
      <dgm:spPr/>
      <dgm:t>
        <a:bodyPr/>
        <a:lstStyle/>
        <a:p>
          <a:r>
            <a:rPr lang="en-GB"/>
            <a:t>Ubojstvo, teško ubojstvo, prouzročenje smrti iz nehaja, sudjelovanje u samoubojstvu, protupravni prekid trudnoće, sakaćenje ženskih spolnih organa, tjelesna ozljeda, teška tjelesna ozljeda, osobito teška tjelesna ozljeda, teška tjelesna ozljeda s posljedicom smrti, tjelesna ozljeda iz nehaja, sudjelovanje u tučnjavi, nepružanje pomoći</a:t>
          </a:r>
          <a:endParaRPr lang="en-US"/>
        </a:p>
      </dgm:t>
    </dgm:pt>
    <dgm:pt modelId="{42673085-DB64-4E0B-8B8C-FC06BA792B7C}" type="parTrans" cxnId="{880B9B6C-8EBA-4657-A4E8-5D5250C68AFD}">
      <dgm:prSet/>
      <dgm:spPr/>
      <dgm:t>
        <a:bodyPr/>
        <a:lstStyle/>
        <a:p>
          <a:endParaRPr lang="en-US"/>
        </a:p>
      </dgm:t>
    </dgm:pt>
    <dgm:pt modelId="{907508C7-AD35-4D62-AFD1-712176C83EF5}" type="sibTrans" cxnId="{880B9B6C-8EBA-4657-A4E8-5D5250C68AFD}">
      <dgm:prSet/>
      <dgm:spPr/>
      <dgm:t>
        <a:bodyPr/>
        <a:lstStyle/>
        <a:p>
          <a:endParaRPr lang="en-US"/>
        </a:p>
      </dgm:t>
    </dgm:pt>
    <dgm:pt modelId="{9C5B691E-D669-434A-8AC5-A320C0E8FA51}">
      <dgm:prSet/>
      <dgm:spPr/>
      <dgm:t>
        <a:bodyPr/>
        <a:lstStyle/>
        <a:p>
          <a:r>
            <a:rPr lang="hr-HR"/>
            <a:t>Nasilje je najčešće povezano s izrazitom agresivnošću počinitelja i njegovom smanjenom mogučnošću kontrole agresije (češće kod mladih osoba)</a:t>
          </a:r>
          <a:endParaRPr lang="en-US"/>
        </a:p>
      </dgm:t>
    </dgm:pt>
    <dgm:pt modelId="{C8F65058-A1C8-40A5-8823-55103F648AFA}" type="parTrans" cxnId="{46484180-1744-46C2-A507-581429BBC422}">
      <dgm:prSet/>
      <dgm:spPr/>
      <dgm:t>
        <a:bodyPr/>
        <a:lstStyle/>
        <a:p>
          <a:endParaRPr lang="en-US"/>
        </a:p>
      </dgm:t>
    </dgm:pt>
    <dgm:pt modelId="{CA5FCBED-E5B3-4607-BBBC-8D20E4830036}" type="sibTrans" cxnId="{46484180-1744-46C2-A507-581429BBC422}">
      <dgm:prSet/>
      <dgm:spPr/>
      <dgm:t>
        <a:bodyPr/>
        <a:lstStyle/>
        <a:p>
          <a:endParaRPr lang="en-US"/>
        </a:p>
      </dgm:t>
    </dgm:pt>
    <dgm:pt modelId="{C9D4E7F3-81D6-40A2-AEF9-9D20447BC6E3}">
      <dgm:prSet/>
      <dgm:spPr/>
      <dgm:t>
        <a:bodyPr/>
        <a:lstStyle/>
        <a:p>
          <a:r>
            <a:rPr lang="hr-HR"/>
            <a:t>Kod teških tjelesnih ozljeda  s posljedicom smrti maloljetnici su često i sami iznenađeni ishodom</a:t>
          </a:r>
          <a:endParaRPr lang="en-US"/>
        </a:p>
      </dgm:t>
    </dgm:pt>
    <dgm:pt modelId="{C180BC0C-F65A-4C78-A13B-46443F6115FE}" type="parTrans" cxnId="{0B6FE776-5E7E-4BCE-92C8-AB02EA006F3A}">
      <dgm:prSet/>
      <dgm:spPr/>
      <dgm:t>
        <a:bodyPr/>
        <a:lstStyle/>
        <a:p>
          <a:endParaRPr lang="en-US"/>
        </a:p>
      </dgm:t>
    </dgm:pt>
    <dgm:pt modelId="{C0AF1328-9CF9-49EE-9887-B3579AA054C9}" type="sibTrans" cxnId="{0B6FE776-5E7E-4BCE-92C8-AB02EA006F3A}">
      <dgm:prSet/>
      <dgm:spPr/>
      <dgm:t>
        <a:bodyPr/>
        <a:lstStyle/>
        <a:p>
          <a:endParaRPr lang="en-US"/>
        </a:p>
      </dgm:t>
    </dgm:pt>
    <dgm:pt modelId="{2A487446-74B0-9E47-A7D6-B65A5659BCA8}" type="pres">
      <dgm:prSet presAssocID="{D21BF98A-B366-4431-AE7D-85B8639F3E7A}" presName="outerComposite" presStyleCnt="0">
        <dgm:presLayoutVars>
          <dgm:chMax val="5"/>
          <dgm:dir/>
          <dgm:resizeHandles val="exact"/>
        </dgm:presLayoutVars>
      </dgm:prSet>
      <dgm:spPr/>
    </dgm:pt>
    <dgm:pt modelId="{4E1B6D7C-C553-E34C-B1B1-B572B300AA79}" type="pres">
      <dgm:prSet presAssocID="{D21BF98A-B366-4431-AE7D-85B8639F3E7A}" presName="dummyMaxCanvas" presStyleCnt="0">
        <dgm:presLayoutVars/>
      </dgm:prSet>
      <dgm:spPr/>
    </dgm:pt>
    <dgm:pt modelId="{89C263B0-33C7-F94D-B0A1-55D4A1836160}" type="pres">
      <dgm:prSet presAssocID="{D21BF98A-B366-4431-AE7D-85B8639F3E7A}" presName="FourNodes_1" presStyleLbl="node1" presStyleIdx="0" presStyleCnt="4">
        <dgm:presLayoutVars>
          <dgm:bulletEnabled val="1"/>
        </dgm:presLayoutVars>
      </dgm:prSet>
      <dgm:spPr/>
    </dgm:pt>
    <dgm:pt modelId="{BCD7CE84-1261-F249-A0C9-863BFD93733C}" type="pres">
      <dgm:prSet presAssocID="{D21BF98A-B366-4431-AE7D-85B8639F3E7A}" presName="FourNodes_2" presStyleLbl="node1" presStyleIdx="1" presStyleCnt="4">
        <dgm:presLayoutVars>
          <dgm:bulletEnabled val="1"/>
        </dgm:presLayoutVars>
      </dgm:prSet>
      <dgm:spPr/>
    </dgm:pt>
    <dgm:pt modelId="{DE16327A-E4CA-0C42-8672-6572A2EFE142}" type="pres">
      <dgm:prSet presAssocID="{D21BF98A-B366-4431-AE7D-85B8639F3E7A}" presName="FourNodes_3" presStyleLbl="node1" presStyleIdx="2" presStyleCnt="4">
        <dgm:presLayoutVars>
          <dgm:bulletEnabled val="1"/>
        </dgm:presLayoutVars>
      </dgm:prSet>
      <dgm:spPr/>
    </dgm:pt>
    <dgm:pt modelId="{E751014C-0D6F-0440-893D-84B7B3D683CD}" type="pres">
      <dgm:prSet presAssocID="{D21BF98A-B366-4431-AE7D-85B8639F3E7A}" presName="FourNodes_4" presStyleLbl="node1" presStyleIdx="3" presStyleCnt="4">
        <dgm:presLayoutVars>
          <dgm:bulletEnabled val="1"/>
        </dgm:presLayoutVars>
      </dgm:prSet>
      <dgm:spPr/>
    </dgm:pt>
    <dgm:pt modelId="{EE9E55D7-CCED-B641-ABC1-77733477F43F}" type="pres">
      <dgm:prSet presAssocID="{D21BF98A-B366-4431-AE7D-85B8639F3E7A}" presName="FourConn_1-2" presStyleLbl="fgAccFollowNode1" presStyleIdx="0" presStyleCnt="3">
        <dgm:presLayoutVars>
          <dgm:bulletEnabled val="1"/>
        </dgm:presLayoutVars>
      </dgm:prSet>
      <dgm:spPr/>
    </dgm:pt>
    <dgm:pt modelId="{A4D221AB-607E-6046-B9AB-758814D39E09}" type="pres">
      <dgm:prSet presAssocID="{D21BF98A-B366-4431-AE7D-85B8639F3E7A}" presName="FourConn_2-3" presStyleLbl="fgAccFollowNode1" presStyleIdx="1" presStyleCnt="3">
        <dgm:presLayoutVars>
          <dgm:bulletEnabled val="1"/>
        </dgm:presLayoutVars>
      </dgm:prSet>
      <dgm:spPr/>
    </dgm:pt>
    <dgm:pt modelId="{C4CB7D77-6997-2546-B3AA-E9BFFEC8AFDB}" type="pres">
      <dgm:prSet presAssocID="{D21BF98A-B366-4431-AE7D-85B8639F3E7A}" presName="FourConn_3-4" presStyleLbl="fgAccFollowNode1" presStyleIdx="2" presStyleCnt="3">
        <dgm:presLayoutVars>
          <dgm:bulletEnabled val="1"/>
        </dgm:presLayoutVars>
      </dgm:prSet>
      <dgm:spPr/>
    </dgm:pt>
    <dgm:pt modelId="{1940BCB5-D2F0-1247-B532-3353464005B9}" type="pres">
      <dgm:prSet presAssocID="{D21BF98A-B366-4431-AE7D-85B8639F3E7A}" presName="FourNodes_1_text" presStyleLbl="node1" presStyleIdx="3" presStyleCnt="4">
        <dgm:presLayoutVars>
          <dgm:bulletEnabled val="1"/>
        </dgm:presLayoutVars>
      </dgm:prSet>
      <dgm:spPr/>
    </dgm:pt>
    <dgm:pt modelId="{5B0B759B-0135-7C4E-A524-3243C9600B00}" type="pres">
      <dgm:prSet presAssocID="{D21BF98A-B366-4431-AE7D-85B8639F3E7A}" presName="FourNodes_2_text" presStyleLbl="node1" presStyleIdx="3" presStyleCnt="4">
        <dgm:presLayoutVars>
          <dgm:bulletEnabled val="1"/>
        </dgm:presLayoutVars>
      </dgm:prSet>
      <dgm:spPr/>
    </dgm:pt>
    <dgm:pt modelId="{51CF53AF-4CDD-284F-8259-C5998322D101}" type="pres">
      <dgm:prSet presAssocID="{D21BF98A-B366-4431-AE7D-85B8639F3E7A}" presName="FourNodes_3_text" presStyleLbl="node1" presStyleIdx="3" presStyleCnt="4">
        <dgm:presLayoutVars>
          <dgm:bulletEnabled val="1"/>
        </dgm:presLayoutVars>
      </dgm:prSet>
      <dgm:spPr/>
    </dgm:pt>
    <dgm:pt modelId="{39DD67C5-76F8-7E4C-9002-975F58D5D03D}" type="pres">
      <dgm:prSet presAssocID="{D21BF98A-B366-4431-AE7D-85B8639F3E7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3A7AE4D-CC9F-F84F-86F8-10561B734ECE}" type="presOf" srcId="{D21BF98A-B366-4431-AE7D-85B8639F3E7A}" destId="{2A487446-74B0-9E47-A7D6-B65A5659BCA8}" srcOrd="0" destOrd="0" presId="urn:microsoft.com/office/officeart/2005/8/layout/vProcess5"/>
    <dgm:cxn modelId="{B1736153-0476-46E2-8877-2DE0ACB6A70C}" srcId="{D21BF98A-B366-4431-AE7D-85B8639F3E7A}" destId="{B81D65F6-BB6E-4038-B3A5-9425EC2F79E3}" srcOrd="0" destOrd="0" parTransId="{C063FF98-CF38-418D-A22D-E644DB772FCF}" sibTransId="{29E57C7E-C269-45BB-BC59-9182E1FBBF4E}"/>
    <dgm:cxn modelId="{DE62F262-6470-7B45-934C-F1ABB807FEA9}" type="presOf" srcId="{05A366B8-0536-4562-8BA2-79C473AFDEA2}" destId="{BCD7CE84-1261-F249-A0C9-863BFD93733C}" srcOrd="0" destOrd="0" presId="urn:microsoft.com/office/officeart/2005/8/layout/vProcess5"/>
    <dgm:cxn modelId="{880B9B6C-8EBA-4657-A4E8-5D5250C68AFD}" srcId="{D21BF98A-B366-4431-AE7D-85B8639F3E7A}" destId="{05A366B8-0536-4562-8BA2-79C473AFDEA2}" srcOrd="1" destOrd="0" parTransId="{42673085-DB64-4E0B-8B8C-FC06BA792B7C}" sibTransId="{907508C7-AD35-4D62-AFD1-712176C83EF5}"/>
    <dgm:cxn modelId="{6432406F-9C0D-FD44-96E0-9BD01A5CA2C7}" type="presOf" srcId="{9C5B691E-D669-434A-8AC5-A320C0E8FA51}" destId="{DE16327A-E4CA-0C42-8672-6572A2EFE142}" srcOrd="0" destOrd="0" presId="urn:microsoft.com/office/officeart/2005/8/layout/vProcess5"/>
    <dgm:cxn modelId="{0B6FE776-5E7E-4BCE-92C8-AB02EA006F3A}" srcId="{D21BF98A-B366-4431-AE7D-85B8639F3E7A}" destId="{C9D4E7F3-81D6-40A2-AEF9-9D20447BC6E3}" srcOrd="3" destOrd="0" parTransId="{C180BC0C-F65A-4C78-A13B-46443F6115FE}" sibTransId="{C0AF1328-9CF9-49EE-9887-B3579AA054C9}"/>
    <dgm:cxn modelId="{46484180-1744-46C2-A507-581429BBC422}" srcId="{D21BF98A-B366-4431-AE7D-85B8639F3E7A}" destId="{9C5B691E-D669-434A-8AC5-A320C0E8FA51}" srcOrd="2" destOrd="0" parTransId="{C8F65058-A1C8-40A5-8823-55103F648AFA}" sibTransId="{CA5FCBED-E5B3-4607-BBBC-8D20E4830036}"/>
    <dgm:cxn modelId="{02DE488F-2341-4247-B587-3FC492BAFA66}" type="presOf" srcId="{9C5B691E-D669-434A-8AC5-A320C0E8FA51}" destId="{51CF53AF-4CDD-284F-8259-C5998322D101}" srcOrd="1" destOrd="0" presId="urn:microsoft.com/office/officeart/2005/8/layout/vProcess5"/>
    <dgm:cxn modelId="{1EE97999-B748-FE45-AA53-68771520F543}" type="presOf" srcId="{907508C7-AD35-4D62-AFD1-712176C83EF5}" destId="{A4D221AB-607E-6046-B9AB-758814D39E09}" srcOrd="0" destOrd="0" presId="urn:microsoft.com/office/officeart/2005/8/layout/vProcess5"/>
    <dgm:cxn modelId="{74BA5D9E-6F3F-0944-BC9E-A2928D1CDE64}" type="presOf" srcId="{CA5FCBED-E5B3-4607-BBBC-8D20E4830036}" destId="{C4CB7D77-6997-2546-B3AA-E9BFFEC8AFDB}" srcOrd="0" destOrd="0" presId="urn:microsoft.com/office/officeart/2005/8/layout/vProcess5"/>
    <dgm:cxn modelId="{FA6A44B7-BC82-3343-8CED-19A8CE27D9B9}" type="presOf" srcId="{B81D65F6-BB6E-4038-B3A5-9425EC2F79E3}" destId="{89C263B0-33C7-F94D-B0A1-55D4A1836160}" srcOrd="0" destOrd="0" presId="urn:microsoft.com/office/officeart/2005/8/layout/vProcess5"/>
    <dgm:cxn modelId="{C757FCBD-A033-9046-88D7-9EF0FE41C583}" type="presOf" srcId="{C9D4E7F3-81D6-40A2-AEF9-9D20447BC6E3}" destId="{39DD67C5-76F8-7E4C-9002-975F58D5D03D}" srcOrd="1" destOrd="0" presId="urn:microsoft.com/office/officeart/2005/8/layout/vProcess5"/>
    <dgm:cxn modelId="{876E6DC2-FCE7-C947-8CB0-FCD46E9A44E4}" type="presOf" srcId="{C9D4E7F3-81D6-40A2-AEF9-9D20447BC6E3}" destId="{E751014C-0D6F-0440-893D-84B7B3D683CD}" srcOrd="0" destOrd="0" presId="urn:microsoft.com/office/officeart/2005/8/layout/vProcess5"/>
    <dgm:cxn modelId="{123F5BDD-4CC3-5C40-9B88-68856F109A97}" type="presOf" srcId="{29E57C7E-C269-45BB-BC59-9182E1FBBF4E}" destId="{EE9E55D7-CCED-B641-ABC1-77733477F43F}" srcOrd="0" destOrd="0" presId="urn:microsoft.com/office/officeart/2005/8/layout/vProcess5"/>
    <dgm:cxn modelId="{2B8855ED-E533-CF49-83ED-4937DE57E7F6}" type="presOf" srcId="{B81D65F6-BB6E-4038-B3A5-9425EC2F79E3}" destId="{1940BCB5-D2F0-1247-B532-3353464005B9}" srcOrd="1" destOrd="0" presId="urn:microsoft.com/office/officeart/2005/8/layout/vProcess5"/>
    <dgm:cxn modelId="{D6F6E8FF-6517-AF42-8276-D11E0F47545E}" type="presOf" srcId="{05A366B8-0536-4562-8BA2-79C473AFDEA2}" destId="{5B0B759B-0135-7C4E-A524-3243C9600B00}" srcOrd="1" destOrd="0" presId="urn:microsoft.com/office/officeart/2005/8/layout/vProcess5"/>
    <dgm:cxn modelId="{9DB8C47E-F3E3-5340-928F-F61D951E0571}" type="presParOf" srcId="{2A487446-74B0-9E47-A7D6-B65A5659BCA8}" destId="{4E1B6D7C-C553-E34C-B1B1-B572B300AA79}" srcOrd="0" destOrd="0" presId="urn:microsoft.com/office/officeart/2005/8/layout/vProcess5"/>
    <dgm:cxn modelId="{AD159E1D-C895-FD4C-9C10-4794FD9D670A}" type="presParOf" srcId="{2A487446-74B0-9E47-A7D6-B65A5659BCA8}" destId="{89C263B0-33C7-F94D-B0A1-55D4A1836160}" srcOrd="1" destOrd="0" presId="urn:microsoft.com/office/officeart/2005/8/layout/vProcess5"/>
    <dgm:cxn modelId="{9F8CBC6B-E8C1-F94C-A855-2EFEF0031D34}" type="presParOf" srcId="{2A487446-74B0-9E47-A7D6-B65A5659BCA8}" destId="{BCD7CE84-1261-F249-A0C9-863BFD93733C}" srcOrd="2" destOrd="0" presId="urn:microsoft.com/office/officeart/2005/8/layout/vProcess5"/>
    <dgm:cxn modelId="{740AE0A4-B7A7-5A47-9834-6CB0F55CCAE6}" type="presParOf" srcId="{2A487446-74B0-9E47-A7D6-B65A5659BCA8}" destId="{DE16327A-E4CA-0C42-8672-6572A2EFE142}" srcOrd="3" destOrd="0" presId="urn:microsoft.com/office/officeart/2005/8/layout/vProcess5"/>
    <dgm:cxn modelId="{C88A92EB-547B-6741-9DCB-7E226BDFC21A}" type="presParOf" srcId="{2A487446-74B0-9E47-A7D6-B65A5659BCA8}" destId="{E751014C-0D6F-0440-893D-84B7B3D683CD}" srcOrd="4" destOrd="0" presId="urn:microsoft.com/office/officeart/2005/8/layout/vProcess5"/>
    <dgm:cxn modelId="{E1DBEFCA-F4F2-214D-8201-43060C9DA51C}" type="presParOf" srcId="{2A487446-74B0-9E47-A7D6-B65A5659BCA8}" destId="{EE9E55D7-CCED-B641-ABC1-77733477F43F}" srcOrd="5" destOrd="0" presId="urn:microsoft.com/office/officeart/2005/8/layout/vProcess5"/>
    <dgm:cxn modelId="{1F5A84ED-F04D-8F44-A980-4AE446C5CB6E}" type="presParOf" srcId="{2A487446-74B0-9E47-A7D6-B65A5659BCA8}" destId="{A4D221AB-607E-6046-B9AB-758814D39E09}" srcOrd="6" destOrd="0" presId="urn:microsoft.com/office/officeart/2005/8/layout/vProcess5"/>
    <dgm:cxn modelId="{0AFE6CF4-31D0-D343-BE90-CA40DDDDB237}" type="presParOf" srcId="{2A487446-74B0-9E47-A7D6-B65A5659BCA8}" destId="{C4CB7D77-6997-2546-B3AA-E9BFFEC8AFDB}" srcOrd="7" destOrd="0" presId="urn:microsoft.com/office/officeart/2005/8/layout/vProcess5"/>
    <dgm:cxn modelId="{2373AB29-BEC8-DF4A-91A7-02624EBA61B6}" type="presParOf" srcId="{2A487446-74B0-9E47-A7D6-B65A5659BCA8}" destId="{1940BCB5-D2F0-1247-B532-3353464005B9}" srcOrd="8" destOrd="0" presId="urn:microsoft.com/office/officeart/2005/8/layout/vProcess5"/>
    <dgm:cxn modelId="{79C5EF62-40FD-464F-91CE-FCC104A6AD2F}" type="presParOf" srcId="{2A487446-74B0-9E47-A7D6-B65A5659BCA8}" destId="{5B0B759B-0135-7C4E-A524-3243C9600B00}" srcOrd="9" destOrd="0" presId="urn:microsoft.com/office/officeart/2005/8/layout/vProcess5"/>
    <dgm:cxn modelId="{B26110A7-4642-AC48-B8E7-2A3368C25E10}" type="presParOf" srcId="{2A487446-74B0-9E47-A7D6-B65A5659BCA8}" destId="{51CF53AF-4CDD-284F-8259-C5998322D101}" srcOrd="10" destOrd="0" presId="urn:microsoft.com/office/officeart/2005/8/layout/vProcess5"/>
    <dgm:cxn modelId="{AFEB1E5E-41CF-B84C-ADA4-C1A450C31600}" type="presParOf" srcId="{2A487446-74B0-9E47-A7D6-B65A5659BCA8}" destId="{39DD67C5-76F8-7E4C-9002-975F58D5D03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A50D46-CD34-4A87-B6AE-FDEA35E0CC6F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A0CD32-10A8-4DF1-AFAC-33AE24E7A075}">
      <dgm:prSet/>
      <dgm:spPr/>
      <dgm:t>
        <a:bodyPr/>
        <a:lstStyle/>
        <a:p>
          <a:r>
            <a:rPr lang="hr-HR"/>
            <a:t>mlade osobe niskog socio-ekonomskog statusa</a:t>
          </a:r>
          <a:endParaRPr lang="en-US"/>
        </a:p>
      </dgm:t>
    </dgm:pt>
    <dgm:pt modelId="{8815255B-4FBD-4181-B1DA-438D6D91D30D}" type="parTrans" cxnId="{5514D014-475F-4F5B-BF97-D6FF30949B92}">
      <dgm:prSet/>
      <dgm:spPr/>
      <dgm:t>
        <a:bodyPr/>
        <a:lstStyle/>
        <a:p>
          <a:endParaRPr lang="en-US"/>
        </a:p>
      </dgm:t>
    </dgm:pt>
    <dgm:pt modelId="{07B925D6-B22D-4DF9-AFE8-7574B6C53E05}" type="sibTrans" cxnId="{5514D014-475F-4F5B-BF97-D6FF30949B92}">
      <dgm:prSet/>
      <dgm:spPr/>
      <dgm:t>
        <a:bodyPr/>
        <a:lstStyle/>
        <a:p>
          <a:endParaRPr lang="en-US"/>
        </a:p>
      </dgm:t>
    </dgm:pt>
    <dgm:pt modelId="{8E4D998D-E62E-4311-AE3A-22A5E6550351}">
      <dgm:prSet/>
      <dgm:spPr/>
      <dgm:t>
        <a:bodyPr/>
        <a:lstStyle/>
        <a:p>
          <a:r>
            <a:rPr lang="hr-HR"/>
            <a:t>prijavljivani su prije 14.godine života, </a:t>
          </a:r>
          <a:endParaRPr lang="en-US"/>
        </a:p>
      </dgm:t>
    </dgm:pt>
    <dgm:pt modelId="{D2212094-592F-4B62-A416-2A6934DF20D1}" type="parTrans" cxnId="{BF6AD7D9-33BE-41B8-8F3E-CE924E04C87C}">
      <dgm:prSet/>
      <dgm:spPr/>
      <dgm:t>
        <a:bodyPr/>
        <a:lstStyle/>
        <a:p>
          <a:endParaRPr lang="en-US"/>
        </a:p>
      </dgm:t>
    </dgm:pt>
    <dgm:pt modelId="{0190EF87-9459-4E34-96DA-DF56BE2FBC58}" type="sibTrans" cxnId="{BF6AD7D9-33BE-41B8-8F3E-CE924E04C87C}">
      <dgm:prSet/>
      <dgm:spPr/>
      <dgm:t>
        <a:bodyPr/>
        <a:lstStyle/>
        <a:p>
          <a:endParaRPr lang="en-US"/>
        </a:p>
      </dgm:t>
    </dgm:pt>
    <dgm:pt modelId="{BFECC291-F560-47A2-8580-B5183EBCF821}">
      <dgm:prSet/>
      <dgm:spPr/>
      <dgm:t>
        <a:bodyPr/>
        <a:lstStyle/>
        <a:p>
          <a:r>
            <a:rPr lang="hr-HR"/>
            <a:t>tendiraju ranijoj evidenciji Centra za socijalnu skrb, </a:t>
          </a:r>
          <a:endParaRPr lang="en-US"/>
        </a:p>
      </dgm:t>
    </dgm:pt>
    <dgm:pt modelId="{061E5EA8-664E-4F60-B2E1-616F893DDC2C}" type="parTrans" cxnId="{7BA85BAA-09F4-4E7E-AB4C-00605B21996B}">
      <dgm:prSet/>
      <dgm:spPr/>
      <dgm:t>
        <a:bodyPr/>
        <a:lstStyle/>
        <a:p>
          <a:endParaRPr lang="en-US"/>
        </a:p>
      </dgm:t>
    </dgm:pt>
    <dgm:pt modelId="{7FABAFC2-6DAB-4586-BE67-9070B6DB9546}" type="sibTrans" cxnId="{7BA85BAA-09F4-4E7E-AB4C-00605B21996B}">
      <dgm:prSet/>
      <dgm:spPr/>
      <dgm:t>
        <a:bodyPr/>
        <a:lstStyle/>
        <a:p>
          <a:endParaRPr lang="en-US"/>
        </a:p>
      </dgm:t>
    </dgm:pt>
    <dgm:pt modelId="{795AB0CA-185E-400C-BDA9-73BAE2012842}">
      <dgm:prSet/>
      <dgm:spPr/>
      <dgm:t>
        <a:bodyPr/>
        <a:lstStyle/>
        <a:p>
          <a:r>
            <a:rPr lang="hr-HR"/>
            <a:t>druže se s osobama asocijalnog ponašanja, skloni su agresivnim modelima ponašanja, često bježe od kuće i iz škole, </a:t>
          </a:r>
          <a:endParaRPr lang="en-US"/>
        </a:p>
      </dgm:t>
    </dgm:pt>
    <dgm:pt modelId="{D774AAE5-D271-4114-A988-E5561577A613}" type="parTrans" cxnId="{8F0DF983-1CE7-4F4A-AB30-77689373DF67}">
      <dgm:prSet/>
      <dgm:spPr/>
      <dgm:t>
        <a:bodyPr/>
        <a:lstStyle/>
        <a:p>
          <a:endParaRPr lang="en-US"/>
        </a:p>
      </dgm:t>
    </dgm:pt>
    <dgm:pt modelId="{CFDD9859-D572-4FD6-A1DF-F188ABE4E3D0}" type="sibTrans" cxnId="{8F0DF983-1CE7-4F4A-AB30-77689373DF67}">
      <dgm:prSet/>
      <dgm:spPr/>
      <dgm:t>
        <a:bodyPr/>
        <a:lstStyle/>
        <a:p>
          <a:endParaRPr lang="en-US"/>
        </a:p>
      </dgm:t>
    </dgm:pt>
    <dgm:pt modelId="{944E3E24-7607-4CBC-8192-BABD55D03FC5}">
      <dgm:prSet/>
      <dgm:spPr/>
      <dgm:t>
        <a:bodyPr/>
        <a:lstStyle/>
        <a:p>
          <a:r>
            <a:rPr lang="hr-HR"/>
            <a:t>dolaze iz obitelji s većim brojem članova, imaju veći broj braće i sestara, češće su privremeno ili trajno živjeli izvan roditeljske kuće, </a:t>
          </a:r>
          <a:endParaRPr lang="en-US"/>
        </a:p>
      </dgm:t>
    </dgm:pt>
    <dgm:pt modelId="{E1172D27-3501-4C32-B3BA-0A53B7A8A1CA}" type="parTrans" cxnId="{552F0599-837F-4269-94C6-F9D8EB2CBF87}">
      <dgm:prSet/>
      <dgm:spPr/>
      <dgm:t>
        <a:bodyPr/>
        <a:lstStyle/>
        <a:p>
          <a:endParaRPr lang="en-US"/>
        </a:p>
      </dgm:t>
    </dgm:pt>
    <dgm:pt modelId="{4112DA37-334C-4166-A2A0-1E27488CB04F}" type="sibTrans" cxnId="{552F0599-837F-4269-94C6-F9D8EB2CBF87}">
      <dgm:prSet/>
      <dgm:spPr/>
      <dgm:t>
        <a:bodyPr/>
        <a:lstStyle/>
        <a:p>
          <a:endParaRPr lang="en-US"/>
        </a:p>
      </dgm:t>
    </dgm:pt>
    <dgm:pt modelId="{53D20E7E-D2D2-4A31-8421-1B6409491914}">
      <dgm:prSet/>
      <dgm:spPr/>
      <dgm:t>
        <a:bodyPr/>
        <a:lstStyle/>
        <a:p>
          <a:r>
            <a:rPr lang="hr-HR" dirty="0"/>
            <a:t>u vrijeme izvršenja </a:t>
          </a:r>
          <a:r>
            <a:rPr lang="hr-HR" dirty="0" err="1"/>
            <a:t>k.d</a:t>
          </a:r>
          <a:r>
            <a:rPr lang="hr-HR" dirty="0"/>
            <a:t>. većina ih živi samo s jednim roditeljem ili s drugim osobama, žive u većim urbanim središtima, izloženi su teško poremećenim međuljudskim odnosima u obitelji, očevi su im većinom skloni neradu, skitnji, alkoholu i kriminalnom ponašanju, u njihovim obiteljima prisutni su različiti oblici socijalno-patološkog ponašanja, roditelji su im češće nižeg obrazovanja, loše materijalne situacije i neadekvatnih stambenih uvjeta</a:t>
          </a:r>
          <a:endParaRPr lang="en-US" dirty="0"/>
        </a:p>
      </dgm:t>
    </dgm:pt>
    <dgm:pt modelId="{FB097375-FA2A-4F22-95B6-D5C899D6878E}" type="parTrans" cxnId="{00227F86-45D9-45D3-8E00-043EFF05AE5F}">
      <dgm:prSet/>
      <dgm:spPr/>
      <dgm:t>
        <a:bodyPr/>
        <a:lstStyle/>
        <a:p>
          <a:endParaRPr lang="en-US"/>
        </a:p>
      </dgm:t>
    </dgm:pt>
    <dgm:pt modelId="{D3C838B3-D9D7-4A9E-8883-D1ED0ECB6049}" type="sibTrans" cxnId="{00227F86-45D9-45D3-8E00-043EFF05AE5F}">
      <dgm:prSet/>
      <dgm:spPr/>
      <dgm:t>
        <a:bodyPr/>
        <a:lstStyle/>
        <a:p>
          <a:endParaRPr lang="en-US"/>
        </a:p>
      </dgm:t>
    </dgm:pt>
    <dgm:pt modelId="{3B9BF0E9-8789-E049-B23F-479A8877E05D}" type="pres">
      <dgm:prSet presAssocID="{B2A50D46-CD34-4A87-B6AE-FDEA35E0CC6F}" presName="vert0" presStyleCnt="0">
        <dgm:presLayoutVars>
          <dgm:dir/>
          <dgm:animOne val="branch"/>
          <dgm:animLvl val="lvl"/>
        </dgm:presLayoutVars>
      </dgm:prSet>
      <dgm:spPr/>
    </dgm:pt>
    <dgm:pt modelId="{BBEF0D65-2554-7F49-8259-AA801737FF75}" type="pres">
      <dgm:prSet presAssocID="{BBA0CD32-10A8-4DF1-AFAC-33AE24E7A075}" presName="thickLine" presStyleLbl="alignNode1" presStyleIdx="0" presStyleCnt="6"/>
      <dgm:spPr/>
    </dgm:pt>
    <dgm:pt modelId="{67338FC5-6A16-2145-B97C-15394B718A50}" type="pres">
      <dgm:prSet presAssocID="{BBA0CD32-10A8-4DF1-AFAC-33AE24E7A075}" presName="horz1" presStyleCnt="0"/>
      <dgm:spPr/>
    </dgm:pt>
    <dgm:pt modelId="{8764B267-A6ED-D24A-87E5-D76D9C311DD3}" type="pres">
      <dgm:prSet presAssocID="{BBA0CD32-10A8-4DF1-AFAC-33AE24E7A075}" presName="tx1" presStyleLbl="revTx" presStyleIdx="0" presStyleCnt="6"/>
      <dgm:spPr/>
    </dgm:pt>
    <dgm:pt modelId="{41994115-4E47-E340-BF3C-C25F595CF299}" type="pres">
      <dgm:prSet presAssocID="{BBA0CD32-10A8-4DF1-AFAC-33AE24E7A075}" presName="vert1" presStyleCnt="0"/>
      <dgm:spPr/>
    </dgm:pt>
    <dgm:pt modelId="{A5191A7D-844F-8040-8659-F1638F4612BB}" type="pres">
      <dgm:prSet presAssocID="{8E4D998D-E62E-4311-AE3A-22A5E6550351}" presName="thickLine" presStyleLbl="alignNode1" presStyleIdx="1" presStyleCnt="6"/>
      <dgm:spPr/>
    </dgm:pt>
    <dgm:pt modelId="{4BB59768-28EE-434C-AF05-B0499E2BA3B1}" type="pres">
      <dgm:prSet presAssocID="{8E4D998D-E62E-4311-AE3A-22A5E6550351}" presName="horz1" presStyleCnt="0"/>
      <dgm:spPr/>
    </dgm:pt>
    <dgm:pt modelId="{6F9924A2-9AF0-0E4C-9DD1-A66CF05110D2}" type="pres">
      <dgm:prSet presAssocID="{8E4D998D-E62E-4311-AE3A-22A5E6550351}" presName="tx1" presStyleLbl="revTx" presStyleIdx="1" presStyleCnt="6"/>
      <dgm:spPr/>
    </dgm:pt>
    <dgm:pt modelId="{278D7137-CE73-DD4D-8203-31FE540D1DA2}" type="pres">
      <dgm:prSet presAssocID="{8E4D998D-E62E-4311-AE3A-22A5E6550351}" presName="vert1" presStyleCnt="0"/>
      <dgm:spPr/>
    </dgm:pt>
    <dgm:pt modelId="{83944450-7379-E347-9449-F819B0AECFC5}" type="pres">
      <dgm:prSet presAssocID="{BFECC291-F560-47A2-8580-B5183EBCF821}" presName="thickLine" presStyleLbl="alignNode1" presStyleIdx="2" presStyleCnt="6"/>
      <dgm:spPr/>
    </dgm:pt>
    <dgm:pt modelId="{CA304F84-1633-2647-A116-B92C2418BD73}" type="pres">
      <dgm:prSet presAssocID="{BFECC291-F560-47A2-8580-B5183EBCF821}" presName="horz1" presStyleCnt="0"/>
      <dgm:spPr/>
    </dgm:pt>
    <dgm:pt modelId="{436748FC-7147-F745-BFD1-D07E27A3282D}" type="pres">
      <dgm:prSet presAssocID="{BFECC291-F560-47A2-8580-B5183EBCF821}" presName="tx1" presStyleLbl="revTx" presStyleIdx="2" presStyleCnt="6"/>
      <dgm:spPr/>
    </dgm:pt>
    <dgm:pt modelId="{504990BB-CAE2-B244-814C-D010031B5036}" type="pres">
      <dgm:prSet presAssocID="{BFECC291-F560-47A2-8580-B5183EBCF821}" presName="vert1" presStyleCnt="0"/>
      <dgm:spPr/>
    </dgm:pt>
    <dgm:pt modelId="{F311990E-52EF-7148-91CA-32EDDFE5B941}" type="pres">
      <dgm:prSet presAssocID="{795AB0CA-185E-400C-BDA9-73BAE2012842}" presName="thickLine" presStyleLbl="alignNode1" presStyleIdx="3" presStyleCnt="6"/>
      <dgm:spPr/>
    </dgm:pt>
    <dgm:pt modelId="{DA2D355D-3EC6-3C43-B5B7-DFB1D7C06B2D}" type="pres">
      <dgm:prSet presAssocID="{795AB0CA-185E-400C-BDA9-73BAE2012842}" presName="horz1" presStyleCnt="0"/>
      <dgm:spPr/>
    </dgm:pt>
    <dgm:pt modelId="{C8DF4879-B367-E845-A4BE-FF03297F3DB9}" type="pres">
      <dgm:prSet presAssocID="{795AB0CA-185E-400C-BDA9-73BAE2012842}" presName="tx1" presStyleLbl="revTx" presStyleIdx="3" presStyleCnt="6"/>
      <dgm:spPr/>
    </dgm:pt>
    <dgm:pt modelId="{56F8E964-AE23-4447-AD02-00C0AEBD9D4A}" type="pres">
      <dgm:prSet presAssocID="{795AB0CA-185E-400C-BDA9-73BAE2012842}" presName="vert1" presStyleCnt="0"/>
      <dgm:spPr/>
    </dgm:pt>
    <dgm:pt modelId="{C69A88C2-5606-B842-B45F-AF5C25AE6BBE}" type="pres">
      <dgm:prSet presAssocID="{944E3E24-7607-4CBC-8192-BABD55D03FC5}" presName="thickLine" presStyleLbl="alignNode1" presStyleIdx="4" presStyleCnt="6"/>
      <dgm:spPr/>
    </dgm:pt>
    <dgm:pt modelId="{E127A2ED-F299-D743-9D91-FEE93B84074F}" type="pres">
      <dgm:prSet presAssocID="{944E3E24-7607-4CBC-8192-BABD55D03FC5}" presName="horz1" presStyleCnt="0"/>
      <dgm:spPr/>
    </dgm:pt>
    <dgm:pt modelId="{F8F8D2CB-EA07-DF40-B2D1-B19E49DDA6A2}" type="pres">
      <dgm:prSet presAssocID="{944E3E24-7607-4CBC-8192-BABD55D03FC5}" presName="tx1" presStyleLbl="revTx" presStyleIdx="4" presStyleCnt="6"/>
      <dgm:spPr/>
    </dgm:pt>
    <dgm:pt modelId="{67D916BD-1D3C-2D4B-B0A6-165038432775}" type="pres">
      <dgm:prSet presAssocID="{944E3E24-7607-4CBC-8192-BABD55D03FC5}" presName="vert1" presStyleCnt="0"/>
      <dgm:spPr/>
    </dgm:pt>
    <dgm:pt modelId="{5A1F3DA5-2CE7-544A-8798-45D34D9E6B43}" type="pres">
      <dgm:prSet presAssocID="{53D20E7E-D2D2-4A31-8421-1B6409491914}" presName="thickLine" presStyleLbl="alignNode1" presStyleIdx="5" presStyleCnt="6"/>
      <dgm:spPr/>
    </dgm:pt>
    <dgm:pt modelId="{42CD11C3-CC99-9141-AFB9-5AFD2ECC04CB}" type="pres">
      <dgm:prSet presAssocID="{53D20E7E-D2D2-4A31-8421-1B6409491914}" presName="horz1" presStyleCnt="0"/>
      <dgm:spPr/>
    </dgm:pt>
    <dgm:pt modelId="{289FF3E4-6865-9544-BE75-CE239486DD64}" type="pres">
      <dgm:prSet presAssocID="{53D20E7E-D2D2-4A31-8421-1B6409491914}" presName="tx1" presStyleLbl="revTx" presStyleIdx="5" presStyleCnt="6"/>
      <dgm:spPr/>
    </dgm:pt>
    <dgm:pt modelId="{A66F36EE-4058-1141-8BB6-AA281C8319DF}" type="pres">
      <dgm:prSet presAssocID="{53D20E7E-D2D2-4A31-8421-1B6409491914}" presName="vert1" presStyleCnt="0"/>
      <dgm:spPr/>
    </dgm:pt>
  </dgm:ptLst>
  <dgm:cxnLst>
    <dgm:cxn modelId="{5514D014-475F-4F5B-BF97-D6FF30949B92}" srcId="{B2A50D46-CD34-4A87-B6AE-FDEA35E0CC6F}" destId="{BBA0CD32-10A8-4DF1-AFAC-33AE24E7A075}" srcOrd="0" destOrd="0" parTransId="{8815255B-4FBD-4181-B1DA-438D6D91D30D}" sibTransId="{07B925D6-B22D-4DF9-AFE8-7574B6C53E05}"/>
    <dgm:cxn modelId="{F3C4F41F-09F2-B04E-8444-A05C4605B38C}" type="presOf" srcId="{944E3E24-7607-4CBC-8192-BABD55D03FC5}" destId="{F8F8D2CB-EA07-DF40-B2D1-B19E49DDA6A2}" srcOrd="0" destOrd="0" presId="urn:microsoft.com/office/officeart/2008/layout/LinedList"/>
    <dgm:cxn modelId="{39D8222D-48C7-334F-9165-408A0E71F798}" type="presOf" srcId="{795AB0CA-185E-400C-BDA9-73BAE2012842}" destId="{C8DF4879-B367-E845-A4BE-FF03297F3DB9}" srcOrd="0" destOrd="0" presId="urn:microsoft.com/office/officeart/2008/layout/LinedList"/>
    <dgm:cxn modelId="{C2FB5156-87A4-D44A-B352-0456B0AD0A9E}" type="presOf" srcId="{BBA0CD32-10A8-4DF1-AFAC-33AE24E7A075}" destId="{8764B267-A6ED-D24A-87E5-D76D9C311DD3}" srcOrd="0" destOrd="0" presId="urn:microsoft.com/office/officeart/2008/layout/LinedList"/>
    <dgm:cxn modelId="{977A9C68-3326-A143-B112-9FE73560D85E}" type="presOf" srcId="{8E4D998D-E62E-4311-AE3A-22A5E6550351}" destId="{6F9924A2-9AF0-0E4C-9DD1-A66CF05110D2}" srcOrd="0" destOrd="0" presId="urn:microsoft.com/office/officeart/2008/layout/LinedList"/>
    <dgm:cxn modelId="{80D70A75-769E-E340-86E2-E3AC1A1C1D5A}" type="presOf" srcId="{53D20E7E-D2D2-4A31-8421-1B6409491914}" destId="{289FF3E4-6865-9544-BE75-CE239486DD64}" srcOrd="0" destOrd="0" presId="urn:microsoft.com/office/officeart/2008/layout/LinedList"/>
    <dgm:cxn modelId="{8F0DF983-1CE7-4F4A-AB30-77689373DF67}" srcId="{B2A50D46-CD34-4A87-B6AE-FDEA35E0CC6F}" destId="{795AB0CA-185E-400C-BDA9-73BAE2012842}" srcOrd="3" destOrd="0" parTransId="{D774AAE5-D271-4114-A988-E5561577A613}" sibTransId="{CFDD9859-D572-4FD6-A1DF-F188ABE4E3D0}"/>
    <dgm:cxn modelId="{00227F86-45D9-45D3-8E00-043EFF05AE5F}" srcId="{B2A50D46-CD34-4A87-B6AE-FDEA35E0CC6F}" destId="{53D20E7E-D2D2-4A31-8421-1B6409491914}" srcOrd="5" destOrd="0" parTransId="{FB097375-FA2A-4F22-95B6-D5C899D6878E}" sibTransId="{D3C838B3-D9D7-4A9E-8883-D1ED0ECB6049}"/>
    <dgm:cxn modelId="{66A06987-0B3D-A446-89DD-0791AE67B4B6}" type="presOf" srcId="{B2A50D46-CD34-4A87-B6AE-FDEA35E0CC6F}" destId="{3B9BF0E9-8789-E049-B23F-479A8877E05D}" srcOrd="0" destOrd="0" presId="urn:microsoft.com/office/officeart/2008/layout/LinedList"/>
    <dgm:cxn modelId="{552F0599-837F-4269-94C6-F9D8EB2CBF87}" srcId="{B2A50D46-CD34-4A87-B6AE-FDEA35E0CC6F}" destId="{944E3E24-7607-4CBC-8192-BABD55D03FC5}" srcOrd="4" destOrd="0" parTransId="{E1172D27-3501-4C32-B3BA-0A53B7A8A1CA}" sibTransId="{4112DA37-334C-4166-A2A0-1E27488CB04F}"/>
    <dgm:cxn modelId="{7BA85BAA-09F4-4E7E-AB4C-00605B21996B}" srcId="{B2A50D46-CD34-4A87-B6AE-FDEA35E0CC6F}" destId="{BFECC291-F560-47A2-8580-B5183EBCF821}" srcOrd="2" destOrd="0" parTransId="{061E5EA8-664E-4F60-B2E1-616F893DDC2C}" sibTransId="{7FABAFC2-6DAB-4586-BE67-9070B6DB9546}"/>
    <dgm:cxn modelId="{16F11DBB-394D-2943-A185-4C8F2A0A9275}" type="presOf" srcId="{BFECC291-F560-47A2-8580-B5183EBCF821}" destId="{436748FC-7147-F745-BFD1-D07E27A3282D}" srcOrd="0" destOrd="0" presId="urn:microsoft.com/office/officeart/2008/layout/LinedList"/>
    <dgm:cxn modelId="{BF6AD7D9-33BE-41B8-8F3E-CE924E04C87C}" srcId="{B2A50D46-CD34-4A87-B6AE-FDEA35E0CC6F}" destId="{8E4D998D-E62E-4311-AE3A-22A5E6550351}" srcOrd="1" destOrd="0" parTransId="{D2212094-592F-4B62-A416-2A6934DF20D1}" sibTransId="{0190EF87-9459-4E34-96DA-DF56BE2FBC58}"/>
    <dgm:cxn modelId="{FA32923E-5935-9045-AE5E-FEDFECBB66F5}" type="presParOf" srcId="{3B9BF0E9-8789-E049-B23F-479A8877E05D}" destId="{BBEF0D65-2554-7F49-8259-AA801737FF75}" srcOrd="0" destOrd="0" presId="urn:microsoft.com/office/officeart/2008/layout/LinedList"/>
    <dgm:cxn modelId="{C06BBEDA-C923-0C4C-A70B-1F8C4077469C}" type="presParOf" srcId="{3B9BF0E9-8789-E049-B23F-479A8877E05D}" destId="{67338FC5-6A16-2145-B97C-15394B718A50}" srcOrd="1" destOrd="0" presId="urn:microsoft.com/office/officeart/2008/layout/LinedList"/>
    <dgm:cxn modelId="{0C54C2E5-D6AE-8A4D-B168-7FDA19D52AF8}" type="presParOf" srcId="{67338FC5-6A16-2145-B97C-15394B718A50}" destId="{8764B267-A6ED-D24A-87E5-D76D9C311DD3}" srcOrd="0" destOrd="0" presId="urn:microsoft.com/office/officeart/2008/layout/LinedList"/>
    <dgm:cxn modelId="{4AF2765A-4402-6B4B-8027-3D38D75CA44E}" type="presParOf" srcId="{67338FC5-6A16-2145-B97C-15394B718A50}" destId="{41994115-4E47-E340-BF3C-C25F595CF299}" srcOrd="1" destOrd="0" presId="urn:microsoft.com/office/officeart/2008/layout/LinedList"/>
    <dgm:cxn modelId="{57A2C0BB-5FEA-D849-8DBA-A8F4D3F4D63E}" type="presParOf" srcId="{3B9BF0E9-8789-E049-B23F-479A8877E05D}" destId="{A5191A7D-844F-8040-8659-F1638F4612BB}" srcOrd="2" destOrd="0" presId="urn:microsoft.com/office/officeart/2008/layout/LinedList"/>
    <dgm:cxn modelId="{92ECD86F-0D8B-9743-8A22-22E72A21BEA5}" type="presParOf" srcId="{3B9BF0E9-8789-E049-B23F-479A8877E05D}" destId="{4BB59768-28EE-434C-AF05-B0499E2BA3B1}" srcOrd="3" destOrd="0" presId="urn:microsoft.com/office/officeart/2008/layout/LinedList"/>
    <dgm:cxn modelId="{78FCBF54-EDEB-C440-B822-9678D2D6A65C}" type="presParOf" srcId="{4BB59768-28EE-434C-AF05-B0499E2BA3B1}" destId="{6F9924A2-9AF0-0E4C-9DD1-A66CF05110D2}" srcOrd="0" destOrd="0" presId="urn:microsoft.com/office/officeart/2008/layout/LinedList"/>
    <dgm:cxn modelId="{DF5A3977-1AA6-0E43-8242-65604A4A6C55}" type="presParOf" srcId="{4BB59768-28EE-434C-AF05-B0499E2BA3B1}" destId="{278D7137-CE73-DD4D-8203-31FE540D1DA2}" srcOrd="1" destOrd="0" presId="urn:microsoft.com/office/officeart/2008/layout/LinedList"/>
    <dgm:cxn modelId="{CE6A109D-67ED-C74F-80E7-F8D864EB7CD1}" type="presParOf" srcId="{3B9BF0E9-8789-E049-B23F-479A8877E05D}" destId="{83944450-7379-E347-9449-F819B0AECFC5}" srcOrd="4" destOrd="0" presId="urn:microsoft.com/office/officeart/2008/layout/LinedList"/>
    <dgm:cxn modelId="{3E64A6D4-1074-9348-BA0D-D81BE349440D}" type="presParOf" srcId="{3B9BF0E9-8789-E049-B23F-479A8877E05D}" destId="{CA304F84-1633-2647-A116-B92C2418BD73}" srcOrd="5" destOrd="0" presId="urn:microsoft.com/office/officeart/2008/layout/LinedList"/>
    <dgm:cxn modelId="{472E2E25-8C7E-BC4F-B881-43B38179423C}" type="presParOf" srcId="{CA304F84-1633-2647-A116-B92C2418BD73}" destId="{436748FC-7147-F745-BFD1-D07E27A3282D}" srcOrd="0" destOrd="0" presId="urn:microsoft.com/office/officeart/2008/layout/LinedList"/>
    <dgm:cxn modelId="{EFA520E9-EBCC-A04F-97F9-11FF711C8DFD}" type="presParOf" srcId="{CA304F84-1633-2647-A116-B92C2418BD73}" destId="{504990BB-CAE2-B244-814C-D010031B5036}" srcOrd="1" destOrd="0" presId="urn:microsoft.com/office/officeart/2008/layout/LinedList"/>
    <dgm:cxn modelId="{3ECFB839-DDC0-E341-9215-E6F622BCE0A8}" type="presParOf" srcId="{3B9BF0E9-8789-E049-B23F-479A8877E05D}" destId="{F311990E-52EF-7148-91CA-32EDDFE5B941}" srcOrd="6" destOrd="0" presId="urn:microsoft.com/office/officeart/2008/layout/LinedList"/>
    <dgm:cxn modelId="{3F8658AE-DD7D-214B-88A1-2411A0D5823B}" type="presParOf" srcId="{3B9BF0E9-8789-E049-B23F-479A8877E05D}" destId="{DA2D355D-3EC6-3C43-B5B7-DFB1D7C06B2D}" srcOrd="7" destOrd="0" presId="urn:microsoft.com/office/officeart/2008/layout/LinedList"/>
    <dgm:cxn modelId="{B2C98C7D-8154-2944-84CE-7CE634D439A3}" type="presParOf" srcId="{DA2D355D-3EC6-3C43-B5B7-DFB1D7C06B2D}" destId="{C8DF4879-B367-E845-A4BE-FF03297F3DB9}" srcOrd="0" destOrd="0" presId="urn:microsoft.com/office/officeart/2008/layout/LinedList"/>
    <dgm:cxn modelId="{315207F1-41BD-1A40-897D-0ED2F318C3AB}" type="presParOf" srcId="{DA2D355D-3EC6-3C43-B5B7-DFB1D7C06B2D}" destId="{56F8E964-AE23-4447-AD02-00C0AEBD9D4A}" srcOrd="1" destOrd="0" presId="urn:microsoft.com/office/officeart/2008/layout/LinedList"/>
    <dgm:cxn modelId="{8882947D-0947-FB43-AA5A-72B633172795}" type="presParOf" srcId="{3B9BF0E9-8789-E049-B23F-479A8877E05D}" destId="{C69A88C2-5606-B842-B45F-AF5C25AE6BBE}" srcOrd="8" destOrd="0" presId="urn:microsoft.com/office/officeart/2008/layout/LinedList"/>
    <dgm:cxn modelId="{20F8719E-1B80-FB4B-BA0E-79B70CFD0D35}" type="presParOf" srcId="{3B9BF0E9-8789-E049-B23F-479A8877E05D}" destId="{E127A2ED-F299-D743-9D91-FEE93B84074F}" srcOrd="9" destOrd="0" presId="urn:microsoft.com/office/officeart/2008/layout/LinedList"/>
    <dgm:cxn modelId="{74686984-1CF9-2249-AA27-D665173D061D}" type="presParOf" srcId="{E127A2ED-F299-D743-9D91-FEE93B84074F}" destId="{F8F8D2CB-EA07-DF40-B2D1-B19E49DDA6A2}" srcOrd="0" destOrd="0" presId="urn:microsoft.com/office/officeart/2008/layout/LinedList"/>
    <dgm:cxn modelId="{5337B297-3929-264A-BCA2-55328B5D7C04}" type="presParOf" srcId="{E127A2ED-F299-D743-9D91-FEE93B84074F}" destId="{67D916BD-1D3C-2D4B-B0A6-165038432775}" srcOrd="1" destOrd="0" presId="urn:microsoft.com/office/officeart/2008/layout/LinedList"/>
    <dgm:cxn modelId="{F51F6944-19B7-8441-860A-54FE642FD7FB}" type="presParOf" srcId="{3B9BF0E9-8789-E049-B23F-479A8877E05D}" destId="{5A1F3DA5-2CE7-544A-8798-45D34D9E6B43}" srcOrd="10" destOrd="0" presId="urn:microsoft.com/office/officeart/2008/layout/LinedList"/>
    <dgm:cxn modelId="{93278C44-B70B-3047-BF44-F3780138BA2B}" type="presParOf" srcId="{3B9BF0E9-8789-E049-B23F-479A8877E05D}" destId="{42CD11C3-CC99-9141-AFB9-5AFD2ECC04CB}" srcOrd="11" destOrd="0" presId="urn:microsoft.com/office/officeart/2008/layout/LinedList"/>
    <dgm:cxn modelId="{C9D28FA4-FE27-684D-B772-05DC013FCBFB}" type="presParOf" srcId="{42CD11C3-CC99-9141-AFB9-5AFD2ECC04CB}" destId="{289FF3E4-6865-9544-BE75-CE239486DD64}" srcOrd="0" destOrd="0" presId="urn:microsoft.com/office/officeart/2008/layout/LinedList"/>
    <dgm:cxn modelId="{022B93AE-1BCC-4F42-8E73-9E33729ADF9B}" type="presParOf" srcId="{42CD11C3-CC99-9141-AFB9-5AFD2ECC04CB}" destId="{A66F36EE-4058-1141-8BB6-AA281C8319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39531E-0ABC-4877-B98F-1A7AFEBAE0A6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2DB62D0-4FE3-493E-B5CC-4E9CD9650EF1}">
      <dgm:prSet/>
      <dgm:spPr/>
      <dgm:t>
        <a:bodyPr/>
        <a:lstStyle/>
        <a:p>
          <a:r>
            <a:rPr lang="hr-HR"/>
            <a:t>stariji maloljetnik, učestalo bježi od kuće, pokazuje sklonost skitnji, druži se s osobama devijantnog ponašanja, </a:t>
          </a:r>
          <a:endParaRPr lang="en-US"/>
        </a:p>
      </dgm:t>
    </dgm:pt>
    <dgm:pt modelId="{BBB02F18-F241-4719-A4AD-D326737AB0DC}" type="parTrans" cxnId="{D1E225DA-23F2-49CF-9B79-9914D4724085}">
      <dgm:prSet/>
      <dgm:spPr/>
      <dgm:t>
        <a:bodyPr/>
        <a:lstStyle/>
        <a:p>
          <a:endParaRPr lang="en-US"/>
        </a:p>
      </dgm:t>
    </dgm:pt>
    <dgm:pt modelId="{F716F9C7-8942-4F1B-B8FB-1E862F6F544D}" type="sibTrans" cxnId="{D1E225DA-23F2-49CF-9B79-9914D4724085}">
      <dgm:prSet/>
      <dgm:spPr/>
      <dgm:t>
        <a:bodyPr/>
        <a:lstStyle/>
        <a:p>
          <a:endParaRPr lang="en-US"/>
        </a:p>
      </dgm:t>
    </dgm:pt>
    <dgm:pt modelId="{CE639DFD-CDC8-4EF0-AFA1-A2610D9E780A}">
      <dgm:prSet/>
      <dgm:spPr/>
      <dgm:t>
        <a:bodyPr/>
        <a:lstStyle/>
        <a:p>
          <a:r>
            <a:rPr lang="hr-HR"/>
            <a:t>čini kaznena djela u povratu, </a:t>
          </a:r>
          <a:endParaRPr lang="en-US"/>
        </a:p>
      </dgm:t>
    </dgm:pt>
    <dgm:pt modelId="{9957A965-F613-4ABF-9E38-691E8A0B6AEC}" type="parTrans" cxnId="{CD0C1B4D-A590-4904-B780-06A4701137B2}">
      <dgm:prSet/>
      <dgm:spPr/>
      <dgm:t>
        <a:bodyPr/>
        <a:lstStyle/>
        <a:p>
          <a:endParaRPr lang="en-US"/>
        </a:p>
      </dgm:t>
    </dgm:pt>
    <dgm:pt modelId="{F3E0F8BA-FB8F-499A-B1E1-349E06C91A8B}" type="sibTrans" cxnId="{CD0C1B4D-A590-4904-B780-06A4701137B2}">
      <dgm:prSet/>
      <dgm:spPr/>
      <dgm:t>
        <a:bodyPr/>
        <a:lstStyle/>
        <a:p>
          <a:endParaRPr lang="en-US"/>
        </a:p>
      </dgm:t>
    </dgm:pt>
    <dgm:pt modelId="{EAF26612-909D-411E-80E4-C82993C27CEB}">
      <dgm:prSet/>
      <dgm:spPr/>
      <dgm:t>
        <a:bodyPr/>
        <a:lstStyle/>
        <a:p>
          <a:r>
            <a:rPr lang="hr-HR"/>
            <a:t>pokazuje razlike između kronološke i obrazovne dobi, </a:t>
          </a:r>
          <a:endParaRPr lang="en-US"/>
        </a:p>
      </dgm:t>
    </dgm:pt>
    <dgm:pt modelId="{24C8D273-DA98-4154-B7F6-F09F21047F54}" type="parTrans" cxnId="{410B9575-A8AE-494B-B9A3-4430549B78EB}">
      <dgm:prSet/>
      <dgm:spPr/>
      <dgm:t>
        <a:bodyPr/>
        <a:lstStyle/>
        <a:p>
          <a:endParaRPr lang="en-US"/>
        </a:p>
      </dgm:t>
    </dgm:pt>
    <dgm:pt modelId="{E6B7B469-FA7B-46D4-AEBC-0D48BC31B4FF}" type="sibTrans" cxnId="{410B9575-A8AE-494B-B9A3-4430549B78EB}">
      <dgm:prSet/>
      <dgm:spPr/>
      <dgm:t>
        <a:bodyPr/>
        <a:lstStyle/>
        <a:p>
          <a:endParaRPr lang="en-US"/>
        </a:p>
      </dgm:t>
    </dgm:pt>
    <dgm:pt modelId="{9C8C0E67-D42D-4F02-879E-9AEEC77BB757}">
      <dgm:prSet/>
      <dgm:spPr/>
      <dgm:t>
        <a:bodyPr/>
        <a:lstStyle/>
        <a:p>
          <a:r>
            <a:rPr lang="hr-HR"/>
            <a:t>ponavlja razred u osnovnoj školi, bježi iz osnovne škole, </a:t>
          </a:r>
          <a:endParaRPr lang="en-US"/>
        </a:p>
      </dgm:t>
    </dgm:pt>
    <dgm:pt modelId="{F3CF3BD2-1C45-4656-8B90-3F3DBAE3D98B}" type="parTrans" cxnId="{F194416C-3ED3-4333-A52C-4624CFA7C854}">
      <dgm:prSet/>
      <dgm:spPr/>
      <dgm:t>
        <a:bodyPr/>
        <a:lstStyle/>
        <a:p>
          <a:endParaRPr lang="en-US"/>
        </a:p>
      </dgm:t>
    </dgm:pt>
    <dgm:pt modelId="{ECA4F08E-AE00-4466-A274-885ADBF47236}" type="sibTrans" cxnId="{F194416C-3ED3-4333-A52C-4624CFA7C854}">
      <dgm:prSet/>
      <dgm:spPr/>
      <dgm:t>
        <a:bodyPr/>
        <a:lstStyle/>
        <a:p>
          <a:endParaRPr lang="en-US"/>
        </a:p>
      </dgm:t>
    </dgm:pt>
    <dgm:pt modelId="{59F98FAA-C84A-4602-856F-7F090E1BEA8E}">
      <dgm:prSet/>
      <dgm:spPr/>
      <dgm:t>
        <a:bodyPr/>
        <a:lstStyle/>
        <a:p>
          <a:r>
            <a:rPr lang="hr-HR"/>
            <a:t>živi s oba roditelja, ali odgojem se uglavnom bavi samo jedan roditelj, </a:t>
          </a:r>
          <a:endParaRPr lang="en-US"/>
        </a:p>
      </dgm:t>
    </dgm:pt>
    <dgm:pt modelId="{FF7C61D8-7962-4AE2-9D19-69F99F50885F}" type="parTrans" cxnId="{FF9C33D1-08FA-49B4-B296-0ECFE7D04FCD}">
      <dgm:prSet/>
      <dgm:spPr/>
      <dgm:t>
        <a:bodyPr/>
        <a:lstStyle/>
        <a:p>
          <a:endParaRPr lang="en-US"/>
        </a:p>
      </dgm:t>
    </dgm:pt>
    <dgm:pt modelId="{F8F24DA5-6542-44C4-82A8-D16BD87EBF2C}" type="sibTrans" cxnId="{FF9C33D1-08FA-49B4-B296-0ECFE7D04FCD}">
      <dgm:prSet/>
      <dgm:spPr/>
      <dgm:t>
        <a:bodyPr/>
        <a:lstStyle/>
        <a:p>
          <a:endParaRPr lang="en-US"/>
        </a:p>
      </dgm:t>
    </dgm:pt>
    <dgm:pt modelId="{7CEFD64B-EA6F-4922-AADD-69EDDD3FDB93}">
      <dgm:prSet/>
      <dgm:spPr/>
      <dgm:t>
        <a:bodyPr/>
        <a:lstStyle/>
        <a:p>
          <a:r>
            <a:rPr lang="hr-HR"/>
            <a:t>živi u većem gradu ili pak u mjestu s izrazitim ruralnim obilježjima, </a:t>
          </a:r>
          <a:endParaRPr lang="en-US"/>
        </a:p>
      </dgm:t>
    </dgm:pt>
    <dgm:pt modelId="{587CEAC8-3ADB-4F68-BE73-0E4E923674AF}" type="parTrans" cxnId="{9C500584-F4AC-44EA-B0A8-8A2A85B95F72}">
      <dgm:prSet/>
      <dgm:spPr/>
      <dgm:t>
        <a:bodyPr/>
        <a:lstStyle/>
        <a:p>
          <a:endParaRPr lang="en-US"/>
        </a:p>
      </dgm:t>
    </dgm:pt>
    <dgm:pt modelId="{C85997E2-91B0-4A4D-99AB-295A8338944D}" type="sibTrans" cxnId="{9C500584-F4AC-44EA-B0A8-8A2A85B95F72}">
      <dgm:prSet/>
      <dgm:spPr/>
      <dgm:t>
        <a:bodyPr/>
        <a:lstStyle/>
        <a:p>
          <a:endParaRPr lang="en-US"/>
        </a:p>
      </dgm:t>
    </dgm:pt>
    <dgm:pt modelId="{5810E808-11D3-4186-BA09-706B300F8651}">
      <dgm:prSet/>
      <dgm:spPr/>
      <dgm:t>
        <a:bodyPr/>
        <a:lstStyle/>
        <a:p>
          <a:r>
            <a:rPr lang="hr-HR"/>
            <a:t>materijalna situacije njegove obitelji je prosječna, </a:t>
          </a:r>
          <a:endParaRPr lang="en-US"/>
        </a:p>
      </dgm:t>
    </dgm:pt>
    <dgm:pt modelId="{B69F132B-6ACB-46B9-8CB7-AA1E187827DF}" type="parTrans" cxnId="{62C6F439-FC10-4A49-9CCA-92417ED3DDFD}">
      <dgm:prSet/>
      <dgm:spPr/>
      <dgm:t>
        <a:bodyPr/>
        <a:lstStyle/>
        <a:p>
          <a:endParaRPr lang="en-US"/>
        </a:p>
      </dgm:t>
    </dgm:pt>
    <dgm:pt modelId="{C9ED76A6-1406-4D74-BF7E-BEFACD7B1381}" type="sibTrans" cxnId="{62C6F439-FC10-4A49-9CCA-92417ED3DDFD}">
      <dgm:prSet/>
      <dgm:spPr/>
      <dgm:t>
        <a:bodyPr/>
        <a:lstStyle/>
        <a:p>
          <a:endParaRPr lang="en-US"/>
        </a:p>
      </dgm:t>
    </dgm:pt>
    <dgm:pt modelId="{FEAF795D-26F2-470E-AB91-8E706D6F3FAF}">
      <dgm:prSet/>
      <dgm:spPr/>
      <dgm:t>
        <a:bodyPr/>
        <a:lstStyle/>
        <a:p>
          <a:r>
            <a:rPr lang="hr-HR"/>
            <a:t>obitelj je opterećena dugotrajno i teško poremećenim odnosima, sukobima i napetostima</a:t>
          </a:r>
          <a:endParaRPr lang="en-US"/>
        </a:p>
      </dgm:t>
    </dgm:pt>
    <dgm:pt modelId="{39E6B22E-E454-4724-AE64-13F6798D14C4}" type="parTrans" cxnId="{F0C04921-2B4F-4ABD-88FA-A310AFCB27B7}">
      <dgm:prSet/>
      <dgm:spPr/>
      <dgm:t>
        <a:bodyPr/>
        <a:lstStyle/>
        <a:p>
          <a:endParaRPr lang="en-US"/>
        </a:p>
      </dgm:t>
    </dgm:pt>
    <dgm:pt modelId="{F22B7F65-C7AE-40F0-85A0-61310300839A}" type="sibTrans" cxnId="{F0C04921-2B4F-4ABD-88FA-A310AFCB27B7}">
      <dgm:prSet/>
      <dgm:spPr/>
      <dgm:t>
        <a:bodyPr/>
        <a:lstStyle/>
        <a:p>
          <a:endParaRPr lang="en-US"/>
        </a:p>
      </dgm:t>
    </dgm:pt>
    <dgm:pt modelId="{49807103-6CD6-7F4A-8F7D-5B366EDE5DDF}" type="pres">
      <dgm:prSet presAssocID="{9439531E-0ABC-4877-B98F-1A7AFEBAE0A6}" presName="diagram" presStyleCnt="0">
        <dgm:presLayoutVars>
          <dgm:dir/>
          <dgm:resizeHandles val="exact"/>
        </dgm:presLayoutVars>
      </dgm:prSet>
      <dgm:spPr/>
    </dgm:pt>
    <dgm:pt modelId="{F28661FB-C7A9-7C42-89BD-0B93AC34DCE4}" type="pres">
      <dgm:prSet presAssocID="{22DB62D0-4FE3-493E-B5CC-4E9CD9650EF1}" presName="node" presStyleLbl="node1" presStyleIdx="0" presStyleCnt="8">
        <dgm:presLayoutVars>
          <dgm:bulletEnabled val="1"/>
        </dgm:presLayoutVars>
      </dgm:prSet>
      <dgm:spPr/>
    </dgm:pt>
    <dgm:pt modelId="{8C6FAFAE-02EE-6347-8FDF-A87D3A7940DF}" type="pres">
      <dgm:prSet presAssocID="{F716F9C7-8942-4F1B-B8FB-1E862F6F544D}" presName="sibTrans" presStyleCnt="0"/>
      <dgm:spPr/>
    </dgm:pt>
    <dgm:pt modelId="{6A4F21A9-1F94-BA4E-B4E8-7D756048D4DE}" type="pres">
      <dgm:prSet presAssocID="{CE639DFD-CDC8-4EF0-AFA1-A2610D9E780A}" presName="node" presStyleLbl="node1" presStyleIdx="1" presStyleCnt="8">
        <dgm:presLayoutVars>
          <dgm:bulletEnabled val="1"/>
        </dgm:presLayoutVars>
      </dgm:prSet>
      <dgm:spPr/>
    </dgm:pt>
    <dgm:pt modelId="{F1066347-CE64-F14F-9E72-DD88D694D6E0}" type="pres">
      <dgm:prSet presAssocID="{F3E0F8BA-FB8F-499A-B1E1-349E06C91A8B}" presName="sibTrans" presStyleCnt="0"/>
      <dgm:spPr/>
    </dgm:pt>
    <dgm:pt modelId="{63843C70-5C7B-5642-B808-ED4403A3AAEF}" type="pres">
      <dgm:prSet presAssocID="{EAF26612-909D-411E-80E4-C82993C27CEB}" presName="node" presStyleLbl="node1" presStyleIdx="2" presStyleCnt="8">
        <dgm:presLayoutVars>
          <dgm:bulletEnabled val="1"/>
        </dgm:presLayoutVars>
      </dgm:prSet>
      <dgm:spPr/>
    </dgm:pt>
    <dgm:pt modelId="{2C055440-A753-294B-9F69-615F03EE7CF3}" type="pres">
      <dgm:prSet presAssocID="{E6B7B469-FA7B-46D4-AEBC-0D48BC31B4FF}" presName="sibTrans" presStyleCnt="0"/>
      <dgm:spPr/>
    </dgm:pt>
    <dgm:pt modelId="{BA552F8F-DB90-A14D-8C56-D7ED7E3BA3B5}" type="pres">
      <dgm:prSet presAssocID="{9C8C0E67-D42D-4F02-879E-9AEEC77BB757}" presName="node" presStyleLbl="node1" presStyleIdx="3" presStyleCnt="8">
        <dgm:presLayoutVars>
          <dgm:bulletEnabled val="1"/>
        </dgm:presLayoutVars>
      </dgm:prSet>
      <dgm:spPr/>
    </dgm:pt>
    <dgm:pt modelId="{5416B70D-A354-CE42-84A6-D181B7AA93F3}" type="pres">
      <dgm:prSet presAssocID="{ECA4F08E-AE00-4466-A274-885ADBF47236}" presName="sibTrans" presStyleCnt="0"/>
      <dgm:spPr/>
    </dgm:pt>
    <dgm:pt modelId="{9EE07122-54E0-F047-8216-E6723012F4FD}" type="pres">
      <dgm:prSet presAssocID="{59F98FAA-C84A-4602-856F-7F090E1BEA8E}" presName="node" presStyleLbl="node1" presStyleIdx="4" presStyleCnt="8">
        <dgm:presLayoutVars>
          <dgm:bulletEnabled val="1"/>
        </dgm:presLayoutVars>
      </dgm:prSet>
      <dgm:spPr/>
    </dgm:pt>
    <dgm:pt modelId="{A05ECABB-04E6-714B-AC5C-D291B93AFB7F}" type="pres">
      <dgm:prSet presAssocID="{F8F24DA5-6542-44C4-82A8-D16BD87EBF2C}" presName="sibTrans" presStyleCnt="0"/>
      <dgm:spPr/>
    </dgm:pt>
    <dgm:pt modelId="{4C77D8C7-90B0-FA40-90C3-452AE342DD20}" type="pres">
      <dgm:prSet presAssocID="{7CEFD64B-EA6F-4922-AADD-69EDDD3FDB93}" presName="node" presStyleLbl="node1" presStyleIdx="5" presStyleCnt="8">
        <dgm:presLayoutVars>
          <dgm:bulletEnabled val="1"/>
        </dgm:presLayoutVars>
      </dgm:prSet>
      <dgm:spPr/>
    </dgm:pt>
    <dgm:pt modelId="{EA5D0049-9F07-1F45-8DEB-3599D775259A}" type="pres">
      <dgm:prSet presAssocID="{C85997E2-91B0-4A4D-99AB-295A8338944D}" presName="sibTrans" presStyleCnt="0"/>
      <dgm:spPr/>
    </dgm:pt>
    <dgm:pt modelId="{F2E406B4-E466-AF40-92AD-4D93FB5C4633}" type="pres">
      <dgm:prSet presAssocID="{5810E808-11D3-4186-BA09-706B300F8651}" presName="node" presStyleLbl="node1" presStyleIdx="6" presStyleCnt="8">
        <dgm:presLayoutVars>
          <dgm:bulletEnabled val="1"/>
        </dgm:presLayoutVars>
      </dgm:prSet>
      <dgm:spPr/>
    </dgm:pt>
    <dgm:pt modelId="{F421D860-65FF-0043-A700-094267ED3D55}" type="pres">
      <dgm:prSet presAssocID="{C9ED76A6-1406-4D74-BF7E-BEFACD7B1381}" presName="sibTrans" presStyleCnt="0"/>
      <dgm:spPr/>
    </dgm:pt>
    <dgm:pt modelId="{0B1E0A50-9279-224C-85F7-DFA83515F4E2}" type="pres">
      <dgm:prSet presAssocID="{FEAF795D-26F2-470E-AB91-8E706D6F3FAF}" presName="node" presStyleLbl="node1" presStyleIdx="7" presStyleCnt="8">
        <dgm:presLayoutVars>
          <dgm:bulletEnabled val="1"/>
        </dgm:presLayoutVars>
      </dgm:prSet>
      <dgm:spPr/>
    </dgm:pt>
  </dgm:ptLst>
  <dgm:cxnLst>
    <dgm:cxn modelId="{F0C04921-2B4F-4ABD-88FA-A310AFCB27B7}" srcId="{9439531E-0ABC-4877-B98F-1A7AFEBAE0A6}" destId="{FEAF795D-26F2-470E-AB91-8E706D6F3FAF}" srcOrd="7" destOrd="0" parTransId="{39E6B22E-E454-4724-AE64-13F6798D14C4}" sibTransId="{F22B7F65-C7AE-40F0-85A0-61310300839A}"/>
    <dgm:cxn modelId="{62C6F439-FC10-4A49-9CCA-92417ED3DDFD}" srcId="{9439531E-0ABC-4877-B98F-1A7AFEBAE0A6}" destId="{5810E808-11D3-4186-BA09-706B300F8651}" srcOrd="6" destOrd="0" parTransId="{B69F132B-6ACB-46B9-8CB7-AA1E187827DF}" sibTransId="{C9ED76A6-1406-4D74-BF7E-BEFACD7B1381}"/>
    <dgm:cxn modelId="{387AA842-5768-5143-95E3-E544B213421B}" type="presOf" srcId="{9C8C0E67-D42D-4F02-879E-9AEEC77BB757}" destId="{BA552F8F-DB90-A14D-8C56-D7ED7E3BA3B5}" srcOrd="0" destOrd="0" presId="urn:microsoft.com/office/officeart/2005/8/layout/default"/>
    <dgm:cxn modelId="{CD0C1B4D-A590-4904-B780-06A4701137B2}" srcId="{9439531E-0ABC-4877-B98F-1A7AFEBAE0A6}" destId="{CE639DFD-CDC8-4EF0-AFA1-A2610D9E780A}" srcOrd="1" destOrd="0" parTransId="{9957A965-F613-4ABF-9E38-691E8A0B6AEC}" sibTransId="{F3E0F8BA-FB8F-499A-B1E1-349E06C91A8B}"/>
    <dgm:cxn modelId="{F194416C-3ED3-4333-A52C-4624CFA7C854}" srcId="{9439531E-0ABC-4877-B98F-1A7AFEBAE0A6}" destId="{9C8C0E67-D42D-4F02-879E-9AEEC77BB757}" srcOrd="3" destOrd="0" parTransId="{F3CF3BD2-1C45-4656-8B90-3F3DBAE3D98B}" sibTransId="{ECA4F08E-AE00-4466-A274-885ADBF47236}"/>
    <dgm:cxn modelId="{410B9575-A8AE-494B-B9A3-4430549B78EB}" srcId="{9439531E-0ABC-4877-B98F-1A7AFEBAE0A6}" destId="{EAF26612-909D-411E-80E4-C82993C27CEB}" srcOrd="2" destOrd="0" parTransId="{24C8D273-DA98-4154-B7F6-F09F21047F54}" sibTransId="{E6B7B469-FA7B-46D4-AEBC-0D48BC31B4FF}"/>
    <dgm:cxn modelId="{9A74517D-BBF8-2443-985B-B55CD57E65AE}" type="presOf" srcId="{59F98FAA-C84A-4602-856F-7F090E1BEA8E}" destId="{9EE07122-54E0-F047-8216-E6723012F4FD}" srcOrd="0" destOrd="0" presId="urn:microsoft.com/office/officeart/2005/8/layout/default"/>
    <dgm:cxn modelId="{9C500584-F4AC-44EA-B0A8-8A2A85B95F72}" srcId="{9439531E-0ABC-4877-B98F-1A7AFEBAE0A6}" destId="{7CEFD64B-EA6F-4922-AADD-69EDDD3FDB93}" srcOrd="5" destOrd="0" parTransId="{587CEAC8-3ADB-4F68-BE73-0E4E923674AF}" sibTransId="{C85997E2-91B0-4A4D-99AB-295A8338944D}"/>
    <dgm:cxn modelId="{DC0D8198-6327-C245-80F7-11DEE5A1D7C3}" type="presOf" srcId="{22DB62D0-4FE3-493E-B5CC-4E9CD9650EF1}" destId="{F28661FB-C7A9-7C42-89BD-0B93AC34DCE4}" srcOrd="0" destOrd="0" presId="urn:microsoft.com/office/officeart/2005/8/layout/default"/>
    <dgm:cxn modelId="{96D1FEAF-EDD7-F24C-860D-9A5656DCEA5B}" type="presOf" srcId="{FEAF795D-26F2-470E-AB91-8E706D6F3FAF}" destId="{0B1E0A50-9279-224C-85F7-DFA83515F4E2}" srcOrd="0" destOrd="0" presId="urn:microsoft.com/office/officeart/2005/8/layout/default"/>
    <dgm:cxn modelId="{F85FBAB2-AF4A-E642-A606-1D37E2AD359D}" type="presOf" srcId="{7CEFD64B-EA6F-4922-AADD-69EDDD3FDB93}" destId="{4C77D8C7-90B0-FA40-90C3-452AE342DD20}" srcOrd="0" destOrd="0" presId="urn:microsoft.com/office/officeart/2005/8/layout/default"/>
    <dgm:cxn modelId="{287A46B4-019A-3045-94C0-BA4CABBC38E8}" type="presOf" srcId="{EAF26612-909D-411E-80E4-C82993C27CEB}" destId="{63843C70-5C7B-5642-B808-ED4403A3AAEF}" srcOrd="0" destOrd="0" presId="urn:microsoft.com/office/officeart/2005/8/layout/default"/>
    <dgm:cxn modelId="{684441C1-8B79-D141-8AE2-56503BEFDC9C}" type="presOf" srcId="{5810E808-11D3-4186-BA09-706B300F8651}" destId="{F2E406B4-E466-AF40-92AD-4D93FB5C4633}" srcOrd="0" destOrd="0" presId="urn:microsoft.com/office/officeart/2005/8/layout/default"/>
    <dgm:cxn modelId="{FF9C33D1-08FA-49B4-B296-0ECFE7D04FCD}" srcId="{9439531E-0ABC-4877-B98F-1A7AFEBAE0A6}" destId="{59F98FAA-C84A-4602-856F-7F090E1BEA8E}" srcOrd="4" destOrd="0" parTransId="{FF7C61D8-7962-4AE2-9D19-69F99F50885F}" sibTransId="{F8F24DA5-6542-44C4-82A8-D16BD87EBF2C}"/>
    <dgm:cxn modelId="{D1E225DA-23F2-49CF-9B79-9914D4724085}" srcId="{9439531E-0ABC-4877-B98F-1A7AFEBAE0A6}" destId="{22DB62D0-4FE3-493E-B5CC-4E9CD9650EF1}" srcOrd="0" destOrd="0" parTransId="{BBB02F18-F241-4719-A4AD-D326737AB0DC}" sibTransId="{F716F9C7-8942-4F1B-B8FB-1E862F6F544D}"/>
    <dgm:cxn modelId="{513E05FC-DEB4-3B48-8F06-B19A92718A2D}" type="presOf" srcId="{9439531E-0ABC-4877-B98F-1A7AFEBAE0A6}" destId="{49807103-6CD6-7F4A-8F7D-5B366EDE5DDF}" srcOrd="0" destOrd="0" presId="urn:microsoft.com/office/officeart/2005/8/layout/default"/>
    <dgm:cxn modelId="{44D201FF-43A8-584C-B941-14F331C4863B}" type="presOf" srcId="{CE639DFD-CDC8-4EF0-AFA1-A2610D9E780A}" destId="{6A4F21A9-1F94-BA4E-B4E8-7D756048D4DE}" srcOrd="0" destOrd="0" presId="urn:microsoft.com/office/officeart/2005/8/layout/default"/>
    <dgm:cxn modelId="{0B6D1168-EBE7-8C44-92FD-77990228D50F}" type="presParOf" srcId="{49807103-6CD6-7F4A-8F7D-5B366EDE5DDF}" destId="{F28661FB-C7A9-7C42-89BD-0B93AC34DCE4}" srcOrd="0" destOrd="0" presId="urn:microsoft.com/office/officeart/2005/8/layout/default"/>
    <dgm:cxn modelId="{086CB00C-951F-9C4A-8E45-FE6E1AB6B11F}" type="presParOf" srcId="{49807103-6CD6-7F4A-8F7D-5B366EDE5DDF}" destId="{8C6FAFAE-02EE-6347-8FDF-A87D3A7940DF}" srcOrd="1" destOrd="0" presId="urn:microsoft.com/office/officeart/2005/8/layout/default"/>
    <dgm:cxn modelId="{3A89CB35-BFBB-1945-92BB-FFCF048A40B2}" type="presParOf" srcId="{49807103-6CD6-7F4A-8F7D-5B366EDE5DDF}" destId="{6A4F21A9-1F94-BA4E-B4E8-7D756048D4DE}" srcOrd="2" destOrd="0" presId="urn:microsoft.com/office/officeart/2005/8/layout/default"/>
    <dgm:cxn modelId="{E339610D-5563-9C4C-B09F-641DFA2920AF}" type="presParOf" srcId="{49807103-6CD6-7F4A-8F7D-5B366EDE5DDF}" destId="{F1066347-CE64-F14F-9E72-DD88D694D6E0}" srcOrd="3" destOrd="0" presId="urn:microsoft.com/office/officeart/2005/8/layout/default"/>
    <dgm:cxn modelId="{4AC62D37-3E1D-9747-A052-13994C458B49}" type="presParOf" srcId="{49807103-6CD6-7F4A-8F7D-5B366EDE5DDF}" destId="{63843C70-5C7B-5642-B808-ED4403A3AAEF}" srcOrd="4" destOrd="0" presId="urn:microsoft.com/office/officeart/2005/8/layout/default"/>
    <dgm:cxn modelId="{957637E0-6ECA-4645-8584-4D7B4F975B73}" type="presParOf" srcId="{49807103-6CD6-7F4A-8F7D-5B366EDE5DDF}" destId="{2C055440-A753-294B-9F69-615F03EE7CF3}" srcOrd="5" destOrd="0" presId="urn:microsoft.com/office/officeart/2005/8/layout/default"/>
    <dgm:cxn modelId="{22AA8568-88BD-E644-B76F-18F02B96E702}" type="presParOf" srcId="{49807103-6CD6-7F4A-8F7D-5B366EDE5DDF}" destId="{BA552F8F-DB90-A14D-8C56-D7ED7E3BA3B5}" srcOrd="6" destOrd="0" presId="urn:microsoft.com/office/officeart/2005/8/layout/default"/>
    <dgm:cxn modelId="{E3F5168C-6F8F-1545-B586-FEB622248C7F}" type="presParOf" srcId="{49807103-6CD6-7F4A-8F7D-5B366EDE5DDF}" destId="{5416B70D-A354-CE42-84A6-D181B7AA93F3}" srcOrd="7" destOrd="0" presId="urn:microsoft.com/office/officeart/2005/8/layout/default"/>
    <dgm:cxn modelId="{C912DF10-A1AF-5848-ABF6-1B1865954B1B}" type="presParOf" srcId="{49807103-6CD6-7F4A-8F7D-5B366EDE5DDF}" destId="{9EE07122-54E0-F047-8216-E6723012F4FD}" srcOrd="8" destOrd="0" presId="urn:microsoft.com/office/officeart/2005/8/layout/default"/>
    <dgm:cxn modelId="{78229663-1A57-B24C-A570-0EA748169B6F}" type="presParOf" srcId="{49807103-6CD6-7F4A-8F7D-5B366EDE5DDF}" destId="{A05ECABB-04E6-714B-AC5C-D291B93AFB7F}" srcOrd="9" destOrd="0" presId="urn:microsoft.com/office/officeart/2005/8/layout/default"/>
    <dgm:cxn modelId="{24735C56-5F02-C34D-B0F9-493DAF8AC108}" type="presParOf" srcId="{49807103-6CD6-7F4A-8F7D-5B366EDE5DDF}" destId="{4C77D8C7-90B0-FA40-90C3-452AE342DD20}" srcOrd="10" destOrd="0" presId="urn:microsoft.com/office/officeart/2005/8/layout/default"/>
    <dgm:cxn modelId="{E6D43500-96C7-604E-BB00-46278423AE1F}" type="presParOf" srcId="{49807103-6CD6-7F4A-8F7D-5B366EDE5DDF}" destId="{EA5D0049-9F07-1F45-8DEB-3599D775259A}" srcOrd="11" destOrd="0" presId="urn:microsoft.com/office/officeart/2005/8/layout/default"/>
    <dgm:cxn modelId="{B701553D-79B9-154A-BB8A-304BBD739982}" type="presParOf" srcId="{49807103-6CD6-7F4A-8F7D-5B366EDE5DDF}" destId="{F2E406B4-E466-AF40-92AD-4D93FB5C4633}" srcOrd="12" destOrd="0" presId="urn:microsoft.com/office/officeart/2005/8/layout/default"/>
    <dgm:cxn modelId="{320BAFA0-D55C-2647-B931-143A93CF8E51}" type="presParOf" srcId="{49807103-6CD6-7F4A-8F7D-5B366EDE5DDF}" destId="{F421D860-65FF-0043-A700-094267ED3D55}" srcOrd="13" destOrd="0" presId="urn:microsoft.com/office/officeart/2005/8/layout/default"/>
    <dgm:cxn modelId="{73238BC6-44BA-C842-8F11-F16D0FBA52DA}" type="presParOf" srcId="{49807103-6CD6-7F4A-8F7D-5B366EDE5DDF}" destId="{0B1E0A50-9279-224C-85F7-DFA83515F4E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32EC8A-A4C9-453B-8C16-E960E135300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BE256D-5E2A-4135-8CA9-5F7F291CBEA1}">
      <dgm:prSet/>
      <dgm:spPr/>
      <dgm:t>
        <a:bodyPr/>
        <a:lstStyle/>
        <a:p>
          <a:r>
            <a:rPr lang="hr-HR"/>
            <a:t>Posebno aktualna u poratnim zemljama</a:t>
          </a:r>
          <a:endParaRPr lang="en-US"/>
        </a:p>
      </dgm:t>
    </dgm:pt>
    <dgm:pt modelId="{BB6DA503-0695-473B-8E45-1FAECD587807}" type="parTrans" cxnId="{3EE634CE-551E-407C-9AE7-40F8E5BD1DA9}">
      <dgm:prSet/>
      <dgm:spPr/>
      <dgm:t>
        <a:bodyPr/>
        <a:lstStyle/>
        <a:p>
          <a:endParaRPr lang="en-US"/>
        </a:p>
      </dgm:t>
    </dgm:pt>
    <dgm:pt modelId="{9FAE5E85-44A0-4909-98AD-5CDD7A6DA127}" type="sibTrans" cxnId="{3EE634CE-551E-407C-9AE7-40F8E5BD1DA9}">
      <dgm:prSet/>
      <dgm:spPr/>
      <dgm:t>
        <a:bodyPr/>
        <a:lstStyle/>
        <a:p>
          <a:endParaRPr lang="en-US"/>
        </a:p>
      </dgm:t>
    </dgm:pt>
    <dgm:pt modelId="{2CE3032D-19B8-4F88-8891-A61C51423A32}">
      <dgm:prSet/>
      <dgm:spPr/>
      <dgm:t>
        <a:bodyPr/>
        <a:lstStyle/>
        <a:p>
          <a:r>
            <a:rPr lang="hr-HR"/>
            <a:t>Preglasno puštanje muzike, stvaranje nesnosne galame koja ometa normalan život osoba u okolini, neredi na nogometnim utakmicama i vezano uz nogometne utakmice</a:t>
          </a:r>
          <a:endParaRPr lang="en-US"/>
        </a:p>
      </dgm:t>
    </dgm:pt>
    <dgm:pt modelId="{4DF4608F-2119-4215-9961-1966DD7BC2EF}" type="parTrans" cxnId="{D3CE57FF-B3FC-4ABF-92CA-0EC3F1C9947A}">
      <dgm:prSet/>
      <dgm:spPr/>
      <dgm:t>
        <a:bodyPr/>
        <a:lstStyle/>
        <a:p>
          <a:endParaRPr lang="en-US"/>
        </a:p>
      </dgm:t>
    </dgm:pt>
    <dgm:pt modelId="{8F050D7F-EA5D-4235-8E90-C778A4E8D3E6}" type="sibTrans" cxnId="{D3CE57FF-B3FC-4ABF-92CA-0EC3F1C9947A}">
      <dgm:prSet/>
      <dgm:spPr/>
      <dgm:t>
        <a:bodyPr/>
        <a:lstStyle/>
        <a:p>
          <a:endParaRPr lang="en-US"/>
        </a:p>
      </dgm:t>
    </dgm:pt>
    <dgm:pt modelId="{B385331C-F7F6-4C3B-A4EC-A195903BF888}">
      <dgm:prSet/>
      <dgm:spPr/>
      <dgm:t>
        <a:bodyPr/>
        <a:lstStyle/>
        <a:p>
          <a:r>
            <a:rPr lang="en-GB"/>
            <a:t>Prisila prema službenoj osobi, napad na službenu osobu</a:t>
          </a:r>
          <a:endParaRPr lang="en-US"/>
        </a:p>
      </dgm:t>
    </dgm:pt>
    <dgm:pt modelId="{E69AE0D1-1C86-4239-8AC4-D8986471CB85}" type="parTrans" cxnId="{5D001438-29EE-4674-937C-DE136EDF0763}">
      <dgm:prSet/>
      <dgm:spPr/>
      <dgm:t>
        <a:bodyPr/>
        <a:lstStyle/>
        <a:p>
          <a:endParaRPr lang="en-US"/>
        </a:p>
      </dgm:t>
    </dgm:pt>
    <dgm:pt modelId="{87FFFEB2-D1F8-4ADB-8238-D1773B7DED0E}" type="sibTrans" cxnId="{5D001438-29EE-4674-937C-DE136EDF0763}">
      <dgm:prSet/>
      <dgm:spPr/>
      <dgm:t>
        <a:bodyPr/>
        <a:lstStyle/>
        <a:p>
          <a:endParaRPr lang="en-US"/>
        </a:p>
      </dgm:t>
    </dgm:pt>
    <dgm:pt modelId="{1C4A0A55-8BF4-4DAD-8C47-CB641E97046B}">
      <dgm:prSet/>
      <dgm:spPr/>
      <dgm:t>
        <a:bodyPr/>
        <a:lstStyle/>
        <a:p>
          <a:r>
            <a:rPr lang="en-GB"/>
            <a:t>Lažna uzbuna</a:t>
          </a:r>
          <a:endParaRPr lang="en-US"/>
        </a:p>
      </dgm:t>
    </dgm:pt>
    <dgm:pt modelId="{92DB5892-E6AD-40AE-A4BA-E1FC50D256D1}" type="parTrans" cxnId="{DE2C44FC-D89F-4098-B52D-2BD27C57DF54}">
      <dgm:prSet/>
      <dgm:spPr/>
      <dgm:t>
        <a:bodyPr/>
        <a:lstStyle/>
        <a:p>
          <a:endParaRPr lang="en-US"/>
        </a:p>
      </dgm:t>
    </dgm:pt>
    <dgm:pt modelId="{3A1C81EA-48D8-4F44-A32F-829015A7C75D}" type="sibTrans" cxnId="{DE2C44FC-D89F-4098-B52D-2BD27C57DF54}">
      <dgm:prSet/>
      <dgm:spPr/>
      <dgm:t>
        <a:bodyPr/>
        <a:lstStyle/>
        <a:p>
          <a:endParaRPr lang="en-US"/>
        </a:p>
      </dgm:t>
    </dgm:pt>
    <dgm:pt modelId="{F8F80766-74AF-43AE-8BBC-26787C3F170F}">
      <dgm:prSet/>
      <dgm:spPr/>
      <dgm:t>
        <a:bodyPr/>
        <a:lstStyle/>
        <a:p>
          <a:r>
            <a:rPr lang="en-GB"/>
            <a:t>Izazivanje nereda</a:t>
          </a:r>
          <a:endParaRPr lang="en-US"/>
        </a:p>
      </dgm:t>
    </dgm:pt>
    <dgm:pt modelId="{2B6E19A0-3697-4EC8-B594-76F330721935}" type="parTrans" cxnId="{BB856C8F-65E6-4290-9569-D1876704A8AD}">
      <dgm:prSet/>
      <dgm:spPr/>
      <dgm:t>
        <a:bodyPr/>
        <a:lstStyle/>
        <a:p>
          <a:endParaRPr lang="en-US"/>
        </a:p>
      </dgm:t>
    </dgm:pt>
    <dgm:pt modelId="{FA29ED34-28C9-4A07-B218-AD30D499D452}" type="sibTrans" cxnId="{BB856C8F-65E6-4290-9569-D1876704A8AD}">
      <dgm:prSet/>
      <dgm:spPr/>
      <dgm:t>
        <a:bodyPr/>
        <a:lstStyle/>
        <a:p>
          <a:endParaRPr lang="en-US"/>
        </a:p>
      </dgm:t>
    </dgm:pt>
    <dgm:pt modelId="{4FE58D4D-04DA-49AD-9C80-E53AF2D3DC2B}">
      <dgm:prSet/>
      <dgm:spPr/>
      <dgm:t>
        <a:bodyPr/>
        <a:lstStyle/>
        <a:p>
          <a:r>
            <a:rPr lang="en-GB"/>
            <a:t>Javno poticanje na nasilje i mržnju</a:t>
          </a:r>
          <a:endParaRPr lang="en-US"/>
        </a:p>
      </dgm:t>
    </dgm:pt>
    <dgm:pt modelId="{270E7EF6-63E1-44B4-9FBA-183F91B36ED8}" type="parTrans" cxnId="{B388C0D6-9880-4CF5-90C7-8EEED0EA8BF9}">
      <dgm:prSet/>
      <dgm:spPr/>
      <dgm:t>
        <a:bodyPr/>
        <a:lstStyle/>
        <a:p>
          <a:endParaRPr lang="en-US"/>
        </a:p>
      </dgm:t>
    </dgm:pt>
    <dgm:pt modelId="{7902F014-1535-4E1C-B4AD-A37509653FC3}" type="sibTrans" cxnId="{B388C0D6-9880-4CF5-90C7-8EEED0EA8BF9}">
      <dgm:prSet/>
      <dgm:spPr/>
      <dgm:t>
        <a:bodyPr/>
        <a:lstStyle/>
        <a:p>
          <a:endParaRPr lang="en-US"/>
        </a:p>
      </dgm:t>
    </dgm:pt>
    <dgm:pt modelId="{97796126-CD53-4F75-AE76-B9C8C583C4F7}">
      <dgm:prSet/>
      <dgm:spPr/>
      <dgm:t>
        <a:bodyPr/>
        <a:lstStyle/>
        <a:p>
          <a:r>
            <a:rPr lang="en-GB"/>
            <a:t>Protuzakonito ulaženje, kretanje i boravak u RH</a:t>
          </a:r>
          <a:endParaRPr lang="en-US"/>
        </a:p>
      </dgm:t>
    </dgm:pt>
    <dgm:pt modelId="{C869FF94-2448-4D2F-BAD7-1371C88DAAA3}" type="parTrans" cxnId="{D4195751-3722-48D7-A57D-437C455F1CBE}">
      <dgm:prSet/>
      <dgm:spPr/>
      <dgm:t>
        <a:bodyPr/>
        <a:lstStyle/>
        <a:p>
          <a:endParaRPr lang="en-US"/>
        </a:p>
      </dgm:t>
    </dgm:pt>
    <dgm:pt modelId="{1649792E-7F59-41E6-B9E1-89D0CA1DE891}" type="sibTrans" cxnId="{D4195751-3722-48D7-A57D-437C455F1CBE}">
      <dgm:prSet/>
      <dgm:spPr/>
      <dgm:t>
        <a:bodyPr/>
        <a:lstStyle/>
        <a:p>
          <a:endParaRPr lang="en-US"/>
        </a:p>
      </dgm:t>
    </dgm:pt>
    <dgm:pt modelId="{876F811A-78B6-411F-B3A0-7FC2595C5FA9}">
      <dgm:prSet/>
      <dgm:spPr/>
      <dgm:t>
        <a:bodyPr/>
        <a:lstStyle/>
        <a:p>
          <a:r>
            <a:rPr lang="en-GB"/>
            <a:t>Dogovaranje za počinjenje kaznenog djela</a:t>
          </a:r>
          <a:endParaRPr lang="en-US"/>
        </a:p>
      </dgm:t>
    </dgm:pt>
    <dgm:pt modelId="{E3001CC3-95C9-4F40-A62C-0EA46FBF731F}" type="parTrans" cxnId="{1D3197B5-5321-4612-807B-C458980768E0}">
      <dgm:prSet/>
      <dgm:spPr/>
      <dgm:t>
        <a:bodyPr/>
        <a:lstStyle/>
        <a:p>
          <a:endParaRPr lang="en-US"/>
        </a:p>
      </dgm:t>
    </dgm:pt>
    <dgm:pt modelId="{703668F1-0266-436E-9531-199A5760F70F}" type="sibTrans" cxnId="{1D3197B5-5321-4612-807B-C458980768E0}">
      <dgm:prSet/>
      <dgm:spPr/>
      <dgm:t>
        <a:bodyPr/>
        <a:lstStyle/>
        <a:p>
          <a:endParaRPr lang="en-US"/>
        </a:p>
      </dgm:t>
    </dgm:pt>
    <dgm:pt modelId="{B13814CC-1B51-4007-84B9-B87646140273}">
      <dgm:prSet/>
      <dgm:spPr/>
      <dgm:t>
        <a:bodyPr/>
        <a:lstStyle/>
        <a:p>
          <a:r>
            <a:rPr lang="en-GB"/>
            <a:t>Zločinačko udruženje, počinjenje kaznenog djela u sastavu zločinačkog udruženja</a:t>
          </a:r>
          <a:endParaRPr lang="en-US"/>
        </a:p>
      </dgm:t>
    </dgm:pt>
    <dgm:pt modelId="{C79B940A-5709-4C0E-B59E-49248A6E4E23}" type="parTrans" cxnId="{0A3950CC-3C26-49DD-800D-034D40AEF80B}">
      <dgm:prSet/>
      <dgm:spPr/>
      <dgm:t>
        <a:bodyPr/>
        <a:lstStyle/>
        <a:p>
          <a:endParaRPr lang="en-US"/>
        </a:p>
      </dgm:t>
    </dgm:pt>
    <dgm:pt modelId="{D3000FDC-0460-4C31-88FB-2C039E4D18DC}" type="sibTrans" cxnId="{0A3950CC-3C26-49DD-800D-034D40AEF80B}">
      <dgm:prSet/>
      <dgm:spPr/>
      <dgm:t>
        <a:bodyPr/>
        <a:lstStyle/>
        <a:p>
          <a:endParaRPr lang="en-US"/>
        </a:p>
      </dgm:t>
    </dgm:pt>
    <dgm:pt modelId="{CC56DEE3-D64E-45D1-9F06-0F8DA22DD5AC}">
      <dgm:prSet/>
      <dgm:spPr/>
      <dgm:t>
        <a:bodyPr/>
        <a:lstStyle/>
        <a:p>
          <a:r>
            <a:rPr lang="en-GB"/>
            <a:t>Izrada i nabavljanje oružja i sredstava za počinjenje k.d.</a:t>
          </a:r>
          <a:endParaRPr lang="en-US"/>
        </a:p>
      </dgm:t>
    </dgm:pt>
    <dgm:pt modelId="{5B818FFA-1EFE-4A5F-90F4-03511A61336C}" type="parTrans" cxnId="{25BD3C65-912B-40E1-9F76-88C59D79DA48}">
      <dgm:prSet/>
      <dgm:spPr/>
      <dgm:t>
        <a:bodyPr/>
        <a:lstStyle/>
        <a:p>
          <a:endParaRPr lang="en-US"/>
        </a:p>
      </dgm:t>
    </dgm:pt>
    <dgm:pt modelId="{3BAA6B83-6BEE-4380-BEE6-8E5C0A0E156B}" type="sibTrans" cxnId="{25BD3C65-912B-40E1-9F76-88C59D79DA48}">
      <dgm:prSet/>
      <dgm:spPr/>
      <dgm:t>
        <a:bodyPr/>
        <a:lstStyle/>
        <a:p>
          <a:endParaRPr lang="en-US"/>
        </a:p>
      </dgm:t>
    </dgm:pt>
    <dgm:pt modelId="{E9F4BE6B-C0E3-42D5-9E8F-91D9B5B21450}">
      <dgm:prSet/>
      <dgm:spPr/>
      <dgm:t>
        <a:bodyPr/>
        <a:lstStyle/>
        <a:p>
          <a:r>
            <a:rPr lang="en-GB"/>
            <a:t>Nedozvoljeno posjedovanje izrada i nabavljanje oružja i eksplozivnih sredstava</a:t>
          </a:r>
          <a:endParaRPr lang="en-US"/>
        </a:p>
      </dgm:t>
    </dgm:pt>
    <dgm:pt modelId="{06B60761-517E-4B01-8658-E997559F1E33}" type="parTrans" cxnId="{3D02E50E-CA87-4DBF-BB12-38C2CE2D9606}">
      <dgm:prSet/>
      <dgm:spPr/>
      <dgm:t>
        <a:bodyPr/>
        <a:lstStyle/>
        <a:p>
          <a:endParaRPr lang="en-US"/>
        </a:p>
      </dgm:t>
    </dgm:pt>
    <dgm:pt modelId="{3D20B7A8-048A-4AA4-96D4-FC00D705801D}" type="sibTrans" cxnId="{3D02E50E-CA87-4DBF-BB12-38C2CE2D9606}">
      <dgm:prSet/>
      <dgm:spPr/>
      <dgm:t>
        <a:bodyPr/>
        <a:lstStyle/>
        <a:p>
          <a:endParaRPr lang="en-US"/>
        </a:p>
      </dgm:t>
    </dgm:pt>
    <dgm:pt modelId="{0ADB8B32-A1D2-7E4E-95B4-1EE417774AE2}" type="pres">
      <dgm:prSet presAssocID="{E132EC8A-A4C9-453B-8C16-E960E135300D}" presName="diagram" presStyleCnt="0">
        <dgm:presLayoutVars>
          <dgm:dir/>
          <dgm:resizeHandles val="exact"/>
        </dgm:presLayoutVars>
      </dgm:prSet>
      <dgm:spPr/>
    </dgm:pt>
    <dgm:pt modelId="{6FA4659D-2B1B-A644-9ED9-A2A9814AC882}" type="pres">
      <dgm:prSet presAssocID="{7EBE256D-5E2A-4135-8CA9-5F7F291CBEA1}" presName="node" presStyleLbl="node1" presStyleIdx="0" presStyleCnt="11">
        <dgm:presLayoutVars>
          <dgm:bulletEnabled val="1"/>
        </dgm:presLayoutVars>
      </dgm:prSet>
      <dgm:spPr/>
    </dgm:pt>
    <dgm:pt modelId="{2DC771C8-0926-D54E-AD58-B63EF4AC3644}" type="pres">
      <dgm:prSet presAssocID="{9FAE5E85-44A0-4909-98AD-5CDD7A6DA127}" presName="sibTrans" presStyleCnt="0"/>
      <dgm:spPr/>
    </dgm:pt>
    <dgm:pt modelId="{795679F3-1A98-EE45-B63A-DBA1E66E2966}" type="pres">
      <dgm:prSet presAssocID="{2CE3032D-19B8-4F88-8891-A61C51423A32}" presName="node" presStyleLbl="node1" presStyleIdx="1" presStyleCnt="11">
        <dgm:presLayoutVars>
          <dgm:bulletEnabled val="1"/>
        </dgm:presLayoutVars>
      </dgm:prSet>
      <dgm:spPr/>
    </dgm:pt>
    <dgm:pt modelId="{26A14E09-805A-664D-A1B3-44BB7EEBD7B5}" type="pres">
      <dgm:prSet presAssocID="{8F050D7F-EA5D-4235-8E90-C778A4E8D3E6}" presName="sibTrans" presStyleCnt="0"/>
      <dgm:spPr/>
    </dgm:pt>
    <dgm:pt modelId="{3C5C079F-DD35-CE48-A23A-CD808C3B407E}" type="pres">
      <dgm:prSet presAssocID="{B385331C-F7F6-4C3B-A4EC-A195903BF888}" presName="node" presStyleLbl="node1" presStyleIdx="2" presStyleCnt="11">
        <dgm:presLayoutVars>
          <dgm:bulletEnabled val="1"/>
        </dgm:presLayoutVars>
      </dgm:prSet>
      <dgm:spPr/>
    </dgm:pt>
    <dgm:pt modelId="{7151F12A-E78B-9541-B221-445362EA1016}" type="pres">
      <dgm:prSet presAssocID="{87FFFEB2-D1F8-4ADB-8238-D1773B7DED0E}" presName="sibTrans" presStyleCnt="0"/>
      <dgm:spPr/>
    </dgm:pt>
    <dgm:pt modelId="{6E94C428-28B6-1144-9511-388489555AFB}" type="pres">
      <dgm:prSet presAssocID="{1C4A0A55-8BF4-4DAD-8C47-CB641E97046B}" presName="node" presStyleLbl="node1" presStyleIdx="3" presStyleCnt="11">
        <dgm:presLayoutVars>
          <dgm:bulletEnabled val="1"/>
        </dgm:presLayoutVars>
      </dgm:prSet>
      <dgm:spPr/>
    </dgm:pt>
    <dgm:pt modelId="{2E0C0FA9-1409-E142-93FA-8EA430EEB2C0}" type="pres">
      <dgm:prSet presAssocID="{3A1C81EA-48D8-4F44-A32F-829015A7C75D}" presName="sibTrans" presStyleCnt="0"/>
      <dgm:spPr/>
    </dgm:pt>
    <dgm:pt modelId="{83E29728-01D2-5846-B2CD-00B144ADA9CA}" type="pres">
      <dgm:prSet presAssocID="{F8F80766-74AF-43AE-8BBC-26787C3F170F}" presName="node" presStyleLbl="node1" presStyleIdx="4" presStyleCnt="11">
        <dgm:presLayoutVars>
          <dgm:bulletEnabled val="1"/>
        </dgm:presLayoutVars>
      </dgm:prSet>
      <dgm:spPr/>
    </dgm:pt>
    <dgm:pt modelId="{A83E2B08-F2C8-5047-80DF-9A17B34FB83E}" type="pres">
      <dgm:prSet presAssocID="{FA29ED34-28C9-4A07-B218-AD30D499D452}" presName="sibTrans" presStyleCnt="0"/>
      <dgm:spPr/>
    </dgm:pt>
    <dgm:pt modelId="{DD646C0C-DD36-CD42-B877-FD8FE49081C1}" type="pres">
      <dgm:prSet presAssocID="{4FE58D4D-04DA-49AD-9C80-E53AF2D3DC2B}" presName="node" presStyleLbl="node1" presStyleIdx="5" presStyleCnt="11">
        <dgm:presLayoutVars>
          <dgm:bulletEnabled val="1"/>
        </dgm:presLayoutVars>
      </dgm:prSet>
      <dgm:spPr/>
    </dgm:pt>
    <dgm:pt modelId="{EE446C68-9889-5F46-9685-F25543428514}" type="pres">
      <dgm:prSet presAssocID="{7902F014-1535-4E1C-B4AD-A37509653FC3}" presName="sibTrans" presStyleCnt="0"/>
      <dgm:spPr/>
    </dgm:pt>
    <dgm:pt modelId="{E7F36C80-18D0-A446-AFC2-F881AC8640C1}" type="pres">
      <dgm:prSet presAssocID="{97796126-CD53-4F75-AE76-B9C8C583C4F7}" presName="node" presStyleLbl="node1" presStyleIdx="6" presStyleCnt="11">
        <dgm:presLayoutVars>
          <dgm:bulletEnabled val="1"/>
        </dgm:presLayoutVars>
      </dgm:prSet>
      <dgm:spPr/>
    </dgm:pt>
    <dgm:pt modelId="{32CCB06F-C42D-034C-B819-514B60CC8095}" type="pres">
      <dgm:prSet presAssocID="{1649792E-7F59-41E6-B9E1-89D0CA1DE891}" presName="sibTrans" presStyleCnt="0"/>
      <dgm:spPr/>
    </dgm:pt>
    <dgm:pt modelId="{5BD9D29C-E5D8-F843-BCE1-845B7A174151}" type="pres">
      <dgm:prSet presAssocID="{876F811A-78B6-411F-B3A0-7FC2595C5FA9}" presName="node" presStyleLbl="node1" presStyleIdx="7" presStyleCnt="11">
        <dgm:presLayoutVars>
          <dgm:bulletEnabled val="1"/>
        </dgm:presLayoutVars>
      </dgm:prSet>
      <dgm:spPr/>
    </dgm:pt>
    <dgm:pt modelId="{A883CB83-D001-3840-91BB-DD5AE05F35D1}" type="pres">
      <dgm:prSet presAssocID="{703668F1-0266-436E-9531-199A5760F70F}" presName="sibTrans" presStyleCnt="0"/>
      <dgm:spPr/>
    </dgm:pt>
    <dgm:pt modelId="{0794984F-E3A8-E845-9108-2F125DA518CC}" type="pres">
      <dgm:prSet presAssocID="{B13814CC-1B51-4007-84B9-B87646140273}" presName="node" presStyleLbl="node1" presStyleIdx="8" presStyleCnt="11">
        <dgm:presLayoutVars>
          <dgm:bulletEnabled val="1"/>
        </dgm:presLayoutVars>
      </dgm:prSet>
      <dgm:spPr/>
    </dgm:pt>
    <dgm:pt modelId="{CEAF628C-61E8-C24D-841B-A551B5A5188B}" type="pres">
      <dgm:prSet presAssocID="{D3000FDC-0460-4C31-88FB-2C039E4D18DC}" presName="sibTrans" presStyleCnt="0"/>
      <dgm:spPr/>
    </dgm:pt>
    <dgm:pt modelId="{CA6ACF02-AF34-614C-A88F-BEA1EDA9E859}" type="pres">
      <dgm:prSet presAssocID="{CC56DEE3-D64E-45D1-9F06-0F8DA22DD5AC}" presName="node" presStyleLbl="node1" presStyleIdx="9" presStyleCnt="11">
        <dgm:presLayoutVars>
          <dgm:bulletEnabled val="1"/>
        </dgm:presLayoutVars>
      </dgm:prSet>
      <dgm:spPr/>
    </dgm:pt>
    <dgm:pt modelId="{0577FBA8-5EC2-E74F-9A5A-D336D8861D1C}" type="pres">
      <dgm:prSet presAssocID="{3BAA6B83-6BEE-4380-BEE6-8E5C0A0E156B}" presName="sibTrans" presStyleCnt="0"/>
      <dgm:spPr/>
    </dgm:pt>
    <dgm:pt modelId="{F1EBAC23-EB95-7C4E-B304-D64B41BCF913}" type="pres">
      <dgm:prSet presAssocID="{E9F4BE6B-C0E3-42D5-9E8F-91D9B5B21450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D02E50E-CA87-4DBF-BB12-38C2CE2D9606}" srcId="{E132EC8A-A4C9-453B-8C16-E960E135300D}" destId="{E9F4BE6B-C0E3-42D5-9E8F-91D9B5B21450}" srcOrd="10" destOrd="0" parTransId="{06B60761-517E-4B01-8658-E997559F1E33}" sibTransId="{3D20B7A8-048A-4AA4-96D4-FC00D705801D}"/>
    <dgm:cxn modelId="{A7075A35-660A-1C4C-B08B-8D56A33CC7C3}" type="presOf" srcId="{4FE58D4D-04DA-49AD-9C80-E53AF2D3DC2B}" destId="{DD646C0C-DD36-CD42-B877-FD8FE49081C1}" srcOrd="0" destOrd="0" presId="urn:microsoft.com/office/officeart/2005/8/layout/default"/>
    <dgm:cxn modelId="{5D001438-29EE-4674-937C-DE136EDF0763}" srcId="{E132EC8A-A4C9-453B-8C16-E960E135300D}" destId="{B385331C-F7F6-4C3B-A4EC-A195903BF888}" srcOrd="2" destOrd="0" parTransId="{E69AE0D1-1C86-4239-8AC4-D8986471CB85}" sibTransId="{87FFFEB2-D1F8-4ADB-8238-D1773B7DED0E}"/>
    <dgm:cxn modelId="{4DCCF93B-EE3A-1F48-AA5D-7A335FA8BD6A}" type="presOf" srcId="{F8F80766-74AF-43AE-8BBC-26787C3F170F}" destId="{83E29728-01D2-5846-B2CD-00B144ADA9CA}" srcOrd="0" destOrd="0" presId="urn:microsoft.com/office/officeart/2005/8/layout/default"/>
    <dgm:cxn modelId="{FADAAB3D-519E-EB42-A363-AEE67EA5CE58}" type="presOf" srcId="{1C4A0A55-8BF4-4DAD-8C47-CB641E97046B}" destId="{6E94C428-28B6-1144-9511-388489555AFB}" srcOrd="0" destOrd="0" presId="urn:microsoft.com/office/officeart/2005/8/layout/default"/>
    <dgm:cxn modelId="{3299653E-A838-8F4F-9AE1-42FBDD29463E}" type="presOf" srcId="{E132EC8A-A4C9-453B-8C16-E960E135300D}" destId="{0ADB8B32-A1D2-7E4E-95B4-1EE417774AE2}" srcOrd="0" destOrd="0" presId="urn:microsoft.com/office/officeart/2005/8/layout/default"/>
    <dgm:cxn modelId="{31B97649-B7B6-5341-A216-762A913E8FA5}" type="presOf" srcId="{B385331C-F7F6-4C3B-A4EC-A195903BF888}" destId="{3C5C079F-DD35-CE48-A23A-CD808C3B407E}" srcOrd="0" destOrd="0" presId="urn:microsoft.com/office/officeart/2005/8/layout/default"/>
    <dgm:cxn modelId="{D4195751-3722-48D7-A57D-437C455F1CBE}" srcId="{E132EC8A-A4C9-453B-8C16-E960E135300D}" destId="{97796126-CD53-4F75-AE76-B9C8C583C4F7}" srcOrd="6" destOrd="0" parTransId="{C869FF94-2448-4D2F-BAD7-1371C88DAAA3}" sibTransId="{1649792E-7F59-41E6-B9E1-89D0CA1DE891}"/>
    <dgm:cxn modelId="{D5015A53-CC4F-084A-9ECE-74373BF2A44F}" type="presOf" srcId="{CC56DEE3-D64E-45D1-9F06-0F8DA22DD5AC}" destId="{CA6ACF02-AF34-614C-A88F-BEA1EDA9E859}" srcOrd="0" destOrd="0" presId="urn:microsoft.com/office/officeart/2005/8/layout/default"/>
    <dgm:cxn modelId="{26A7FD54-2144-F54C-995C-FD776CAE21D3}" type="presOf" srcId="{7EBE256D-5E2A-4135-8CA9-5F7F291CBEA1}" destId="{6FA4659D-2B1B-A644-9ED9-A2A9814AC882}" srcOrd="0" destOrd="0" presId="urn:microsoft.com/office/officeart/2005/8/layout/default"/>
    <dgm:cxn modelId="{25BD3C65-912B-40E1-9F76-88C59D79DA48}" srcId="{E132EC8A-A4C9-453B-8C16-E960E135300D}" destId="{CC56DEE3-D64E-45D1-9F06-0F8DA22DD5AC}" srcOrd="9" destOrd="0" parTransId="{5B818FFA-1EFE-4A5F-90F4-03511A61336C}" sibTransId="{3BAA6B83-6BEE-4380-BEE6-8E5C0A0E156B}"/>
    <dgm:cxn modelId="{9A08137D-6463-334C-B224-259C8CA843A6}" type="presOf" srcId="{B13814CC-1B51-4007-84B9-B87646140273}" destId="{0794984F-E3A8-E845-9108-2F125DA518CC}" srcOrd="0" destOrd="0" presId="urn:microsoft.com/office/officeart/2005/8/layout/default"/>
    <dgm:cxn modelId="{BB856C8F-65E6-4290-9569-D1876704A8AD}" srcId="{E132EC8A-A4C9-453B-8C16-E960E135300D}" destId="{F8F80766-74AF-43AE-8BBC-26787C3F170F}" srcOrd="4" destOrd="0" parTransId="{2B6E19A0-3697-4EC8-B594-76F330721935}" sibTransId="{FA29ED34-28C9-4A07-B218-AD30D499D452}"/>
    <dgm:cxn modelId="{1E7612B2-FEB8-FF4A-9999-F10E9ED45860}" type="presOf" srcId="{97796126-CD53-4F75-AE76-B9C8C583C4F7}" destId="{E7F36C80-18D0-A446-AFC2-F881AC8640C1}" srcOrd="0" destOrd="0" presId="urn:microsoft.com/office/officeart/2005/8/layout/default"/>
    <dgm:cxn modelId="{1F0483B5-4414-6A46-9660-153AB1196FF5}" type="presOf" srcId="{E9F4BE6B-C0E3-42D5-9E8F-91D9B5B21450}" destId="{F1EBAC23-EB95-7C4E-B304-D64B41BCF913}" srcOrd="0" destOrd="0" presId="urn:microsoft.com/office/officeart/2005/8/layout/default"/>
    <dgm:cxn modelId="{1D3197B5-5321-4612-807B-C458980768E0}" srcId="{E132EC8A-A4C9-453B-8C16-E960E135300D}" destId="{876F811A-78B6-411F-B3A0-7FC2595C5FA9}" srcOrd="7" destOrd="0" parTransId="{E3001CC3-95C9-4F40-A62C-0EA46FBF731F}" sibTransId="{703668F1-0266-436E-9531-199A5760F70F}"/>
    <dgm:cxn modelId="{D75652B8-E7A6-6045-AEF9-DCF76A47B300}" type="presOf" srcId="{876F811A-78B6-411F-B3A0-7FC2595C5FA9}" destId="{5BD9D29C-E5D8-F843-BCE1-845B7A174151}" srcOrd="0" destOrd="0" presId="urn:microsoft.com/office/officeart/2005/8/layout/default"/>
    <dgm:cxn modelId="{0A3950CC-3C26-49DD-800D-034D40AEF80B}" srcId="{E132EC8A-A4C9-453B-8C16-E960E135300D}" destId="{B13814CC-1B51-4007-84B9-B87646140273}" srcOrd="8" destOrd="0" parTransId="{C79B940A-5709-4C0E-B59E-49248A6E4E23}" sibTransId="{D3000FDC-0460-4C31-88FB-2C039E4D18DC}"/>
    <dgm:cxn modelId="{3EE634CE-551E-407C-9AE7-40F8E5BD1DA9}" srcId="{E132EC8A-A4C9-453B-8C16-E960E135300D}" destId="{7EBE256D-5E2A-4135-8CA9-5F7F291CBEA1}" srcOrd="0" destOrd="0" parTransId="{BB6DA503-0695-473B-8E45-1FAECD587807}" sibTransId="{9FAE5E85-44A0-4909-98AD-5CDD7A6DA127}"/>
    <dgm:cxn modelId="{778735D4-BB9B-EC42-B552-F9759398BCE1}" type="presOf" srcId="{2CE3032D-19B8-4F88-8891-A61C51423A32}" destId="{795679F3-1A98-EE45-B63A-DBA1E66E2966}" srcOrd="0" destOrd="0" presId="urn:microsoft.com/office/officeart/2005/8/layout/default"/>
    <dgm:cxn modelId="{B388C0D6-9880-4CF5-90C7-8EEED0EA8BF9}" srcId="{E132EC8A-A4C9-453B-8C16-E960E135300D}" destId="{4FE58D4D-04DA-49AD-9C80-E53AF2D3DC2B}" srcOrd="5" destOrd="0" parTransId="{270E7EF6-63E1-44B4-9FBA-183F91B36ED8}" sibTransId="{7902F014-1535-4E1C-B4AD-A37509653FC3}"/>
    <dgm:cxn modelId="{DE2C44FC-D89F-4098-B52D-2BD27C57DF54}" srcId="{E132EC8A-A4C9-453B-8C16-E960E135300D}" destId="{1C4A0A55-8BF4-4DAD-8C47-CB641E97046B}" srcOrd="3" destOrd="0" parTransId="{92DB5892-E6AD-40AE-A4BA-E1FC50D256D1}" sibTransId="{3A1C81EA-48D8-4F44-A32F-829015A7C75D}"/>
    <dgm:cxn modelId="{D3CE57FF-B3FC-4ABF-92CA-0EC3F1C9947A}" srcId="{E132EC8A-A4C9-453B-8C16-E960E135300D}" destId="{2CE3032D-19B8-4F88-8891-A61C51423A32}" srcOrd="1" destOrd="0" parTransId="{4DF4608F-2119-4215-9961-1966DD7BC2EF}" sibTransId="{8F050D7F-EA5D-4235-8E90-C778A4E8D3E6}"/>
    <dgm:cxn modelId="{116E78B0-B808-884F-BAB1-32DCBA376CBF}" type="presParOf" srcId="{0ADB8B32-A1D2-7E4E-95B4-1EE417774AE2}" destId="{6FA4659D-2B1B-A644-9ED9-A2A9814AC882}" srcOrd="0" destOrd="0" presId="urn:microsoft.com/office/officeart/2005/8/layout/default"/>
    <dgm:cxn modelId="{E26A8EF8-6460-6C4F-840F-8FED2C985DF2}" type="presParOf" srcId="{0ADB8B32-A1D2-7E4E-95B4-1EE417774AE2}" destId="{2DC771C8-0926-D54E-AD58-B63EF4AC3644}" srcOrd="1" destOrd="0" presId="urn:microsoft.com/office/officeart/2005/8/layout/default"/>
    <dgm:cxn modelId="{83A69D18-FBBB-914B-BE8C-F810540B1CE2}" type="presParOf" srcId="{0ADB8B32-A1D2-7E4E-95B4-1EE417774AE2}" destId="{795679F3-1A98-EE45-B63A-DBA1E66E2966}" srcOrd="2" destOrd="0" presId="urn:microsoft.com/office/officeart/2005/8/layout/default"/>
    <dgm:cxn modelId="{885B3853-32CF-3A4F-AFF3-E93AD8AC03A3}" type="presParOf" srcId="{0ADB8B32-A1D2-7E4E-95B4-1EE417774AE2}" destId="{26A14E09-805A-664D-A1B3-44BB7EEBD7B5}" srcOrd="3" destOrd="0" presId="urn:microsoft.com/office/officeart/2005/8/layout/default"/>
    <dgm:cxn modelId="{FF65DB5F-E6CC-2D4E-B0E8-30D7FAA48B13}" type="presParOf" srcId="{0ADB8B32-A1D2-7E4E-95B4-1EE417774AE2}" destId="{3C5C079F-DD35-CE48-A23A-CD808C3B407E}" srcOrd="4" destOrd="0" presId="urn:microsoft.com/office/officeart/2005/8/layout/default"/>
    <dgm:cxn modelId="{0C24BE74-9148-8E48-8F14-4682FB9BA1A7}" type="presParOf" srcId="{0ADB8B32-A1D2-7E4E-95B4-1EE417774AE2}" destId="{7151F12A-E78B-9541-B221-445362EA1016}" srcOrd="5" destOrd="0" presId="urn:microsoft.com/office/officeart/2005/8/layout/default"/>
    <dgm:cxn modelId="{D4198E6B-1549-7949-B370-32298159BD84}" type="presParOf" srcId="{0ADB8B32-A1D2-7E4E-95B4-1EE417774AE2}" destId="{6E94C428-28B6-1144-9511-388489555AFB}" srcOrd="6" destOrd="0" presId="urn:microsoft.com/office/officeart/2005/8/layout/default"/>
    <dgm:cxn modelId="{4ACBD110-08EA-E44A-A742-5A82D3E131C4}" type="presParOf" srcId="{0ADB8B32-A1D2-7E4E-95B4-1EE417774AE2}" destId="{2E0C0FA9-1409-E142-93FA-8EA430EEB2C0}" srcOrd="7" destOrd="0" presId="urn:microsoft.com/office/officeart/2005/8/layout/default"/>
    <dgm:cxn modelId="{23FD3270-2661-D443-B75A-38D7A50CBD55}" type="presParOf" srcId="{0ADB8B32-A1D2-7E4E-95B4-1EE417774AE2}" destId="{83E29728-01D2-5846-B2CD-00B144ADA9CA}" srcOrd="8" destOrd="0" presId="urn:microsoft.com/office/officeart/2005/8/layout/default"/>
    <dgm:cxn modelId="{0CCFD48E-8408-434F-B76B-1061D104E52D}" type="presParOf" srcId="{0ADB8B32-A1D2-7E4E-95B4-1EE417774AE2}" destId="{A83E2B08-F2C8-5047-80DF-9A17B34FB83E}" srcOrd="9" destOrd="0" presId="urn:microsoft.com/office/officeart/2005/8/layout/default"/>
    <dgm:cxn modelId="{148BDDA1-B509-4A44-8AA3-ABB77A6E08E3}" type="presParOf" srcId="{0ADB8B32-A1D2-7E4E-95B4-1EE417774AE2}" destId="{DD646C0C-DD36-CD42-B877-FD8FE49081C1}" srcOrd="10" destOrd="0" presId="urn:microsoft.com/office/officeart/2005/8/layout/default"/>
    <dgm:cxn modelId="{E9831D74-E328-9840-B132-1232EDBC9302}" type="presParOf" srcId="{0ADB8B32-A1D2-7E4E-95B4-1EE417774AE2}" destId="{EE446C68-9889-5F46-9685-F25543428514}" srcOrd="11" destOrd="0" presId="urn:microsoft.com/office/officeart/2005/8/layout/default"/>
    <dgm:cxn modelId="{A3C4EDF3-C128-7941-AF12-88D5B6B1BA4A}" type="presParOf" srcId="{0ADB8B32-A1D2-7E4E-95B4-1EE417774AE2}" destId="{E7F36C80-18D0-A446-AFC2-F881AC8640C1}" srcOrd="12" destOrd="0" presId="urn:microsoft.com/office/officeart/2005/8/layout/default"/>
    <dgm:cxn modelId="{71992FDA-7D30-2C46-9AC0-C19054BDF6EC}" type="presParOf" srcId="{0ADB8B32-A1D2-7E4E-95B4-1EE417774AE2}" destId="{32CCB06F-C42D-034C-B819-514B60CC8095}" srcOrd="13" destOrd="0" presId="urn:microsoft.com/office/officeart/2005/8/layout/default"/>
    <dgm:cxn modelId="{B6B55968-1614-7444-8522-D2B0DAAC9CE2}" type="presParOf" srcId="{0ADB8B32-A1D2-7E4E-95B4-1EE417774AE2}" destId="{5BD9D29C-E5D8-F843-BCE1-845B7A174151}" srcOrd="14" destOrd="0" presId="urn:microsoft.com/office/officeart/2005/8/layout/default"/>
    <dgm:cxn modelId="{50BCC404-0658-3A47-9F39-676381C3A899}" type="presParOf" srcId="{0ADB8B32-A1D2-7E4E-95B4-1EE417774AE2}" destId="{A883CB83-D001-3840-91BB-DD5AE05F35D1}" srcOrd="15" destOrd="0" presId="urn:microsoft.com/office/officeart/2005/8/layout/default"/>
    <dgm:cxn modelId="{A671C27A-7580-6540-AB1F-9CEE9697B697}" type="presParOf" srcId="{0ADB8B32-A1D2-7E4E-95B4-1EE417774AE2}" destId="{0794984F-E3A8-E845-9108-2F125DA518CC}" srcOrd="16" destOrd="0" presId="urn:microsoft.com/office/officeart/2005/8/layout/default"/>
    <dgm:cxn modelId="{C2C953FC-F54E-9A42-8DA7-99FBF1CD5588}" type="presParOf" srcId="{0ADB8B32-A1D2-7E4E-95B4-1EE417774AE2}" destId="{CEAF628C-61E8-C24D-841B-A551B5A5188B}" srcOrd="17" destOrd="0" presId="urn:microsoft.com/office/officeart/2005/8/layout/default"/>
    <dgm:cxn modelId="{F22118BD-5F8E-934A-85E6-5C422613E2F0}" type="presParOf" srcId="{0ADB8B32-A1D2-7E4E-95B4-1EE417774AE2}" destId="{CA6ACF02-AF34-614C-A88F-BEA1EDA9E859}" srcOrd="18" destOrd="0" presId="urn:microsoft.com/office/officeart/2005/8/layout/default"/>
    <dgm:cxn modelId="{17263412-19ED-294F-9CFD-995F7D34955E}" type="presParOf" srcId="{0ADB8B32-A1D2-7E4E-95B4-1EE417774AE2}" destId="{0577FBA8-5EC2-E74F-9A5A-D336D8861D1C}" srcOrd="19" destOrd="0" presId="urn:microsoft.com/office/officeart/2005/8/layout/default"/>
    <dgm:cxn modelId="{A8BD6E89-795C-064D-A901-FB80D007211C}" type="presParOf" srcId="{0ADB8B32-A1D2-7E4E-95B4-1EE417774AE2}" destId="{F1EBAC23-EB95-7C4E-B304-D64B41BCF913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55B10F-BEF3-4A22-A804-EFC3021647F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A5003C9-584D-4B71-A4E3-F33CCD396453}">
      <dgm:prSet/>
      <dgm:spPr/>
      <dgm:t>
        <a:bodyPr/>
        <a:lstStyle/>
        <a:p>
          <a:r>
            <a:rPr lang="hr-HR"/>
            <a:t>Karakteristično za maloljetne počinitelje, s vršnjacima</a:t>
          </a:r>
          <a:endParaRPr lang="en-US"/>
        </a:p>
      </dgm:t>
    </dgm:pt>
    <dgm:pt modelId="{8D077944-F6EB-4C89-A1D1-E4EBD6929E3D}" type="parTrans" cxnId="{F2929E45-727E-4671-A51C-A109D4C49EAC}">
      <dgm:prSet/>
      <dgm:spPr/>
      <dgm:t>
        <a:bodyPr/>
        <a:lstStyle/>
        <a:p>
          <a:endParaRPr lang="en-US"/>
        </a:p>
      </dgm:t>
    </dgm:pt>
    <dgm:pt modelId="{CA26AC30-0F9A-48A4-85B2-98FCD04AABE4}" type="sibTrans" cxnId="{F2929E45-727E-4671-A51C-A109D4C49EAC}">
      <dgm:prSet/>
      <dgm:spPr/>
      <dgm:t>
        <a:bodyPr/>
        <a:lstStyle/>
        <a:p>
          <a:endParaRPr lang="en-US"/>
        </a:p>
      </dgm:t>
    </dgm:pt>
    <dgm:pt modelId="{8442E658-C290-474B-91EE-2F55CA18C6F8}">
      <dgm:prSet/>
      <dgm:spPr/>
      <dgm:t>
        <a:bodyPr/>
        <a:lstStyle/>
        <a:p>
          <a:r>
            <a:rPr lang="hr-HR"/>
            <a:t>Primarna želja je za zajedničkim uzbudljivim doživljajima i stjecanjem iskustva, iskušavanjem snage i odvažnosti, samopotvrđivanjem, stjecanjem odgovarajućeg statusa i pripadanjem skupini vršnjaka</a:t>
          </a:r>
          <a:endParaRPr lang="en-US"/>
        </a:p>
      </dgm:t>
    </dgm:pt>
    <dgm:pt modelId="{5CF1E6CC-BD8C-4569-91E8-1637954D2145}" type="parTrans" cxnId="{9354C8AD-54F5-4113-8868-BFF05D03EC8A}">
      <dgm:prSet/>
      <dgm:spPr/>
      <dgm:t>
        <a:bodyPr/>
        <a:lstStyle/>
        <a:p>
          <a:endParaRPr lang="en-US"/>
        </a:p>
      </dgm:t>
    </dgm:pt>
    <dgm:pt modelId="{FFFF0015-4588-4A7E-8B6A-19A4896D06CF}" type="sibTrans" cxnId="{9354C8AD-54F5-4113-8868-BFF05D03EC8A}">
      <dgm:prSet/>
      <dgm:spPr/>
      <dgm:t>
        <a:bodyPr/>
        <a:lstStyle/>
        <a:p>
          <a:endParaRPr lang="en-US"/>
        </a:p>
      </dgm:t>
    </dgm:pt>
    <dgm:pt modelId="{04C2866B-83D6-4B87-B737-81908B87E083}">
      <dgm:prSet/>
      <dgm:spPr/>
      <dgm:t>
        <a:bodyPr/>
        <a:lstStyle/>
        <a:p>
          <a:r>
            <a:rPr lang="hr-HR"/>
            <a:t>Maloljetnicima koji kazneno djelo počinjaju sami pripisujemo </a:t>
          </a:r>
          <a:r>
            <a:rPr lang="hr-HR" b="1"/>
            <a:t>negativniju kriminološku prognozu</a:t>
          </a:r>
          <a:endParaRPr lang="en-US"/>
        </a:p>
      </dgm:t>
    </dgm:pt>
    <dgm:pt modelId="{57047CFC-27B4-4833-829F-C2BAFE40AD6F}" type="parTrans" cxnId="{64DC3DE6-F30D-4B49-A972-D52AD580EA89}">
      <dgm:prSet/>
      <dgm:spPr/>
      <dgm:t>
        <a:bodyPr/>
        <a:lstStyle/>
        <a:p>
          <a:endParaRPr lang="en-US"/>
        </a:p>
      </dgm:t>
    </dgm:pt>
    <dgm:pt modelId="{F444E078-FDC7-4994-B28B-9C6C31ADCC86}" type="sibTrans" cxnId="{64DC3DE6-F30D-4B49-A972-D52AD580EA89}">
      <dgm:prSet/>
      <dgm:spPr/>
      <dgm:t>
        <a:bodyPr/>
        <a:lstStyle/>
        <a:p>
          <a:endParaRPr lang="en-US"/>
        </a:p>
      </dgm:t>
    </dgm:pt>
    <dgm:pt modelId="{5570CA38-D0EA-46D1-B1B9-21711D3A22C3}">
      <dgm:prSet/>
      <dgm:spPr/>
      <dgm:t>
        <a:bodyPr/>
        <a:lstStyle/>
        <a:p>
          <a:r>
            <a:rPr lang="hr-HR"/>
            <a:t>Što je mlada osoba manje vezana uz obitelj i slabije integrirana u odgojno-obrazovni proces to je veći mogućnost integracije u devijantnu i delinkventnu skupinu</a:t>
          </a:r>
          <a:endParaRPr lang="en-US"/>
        </a:p>
      </dgm:t>
    </dgm:pt>
    <dgm:pt modelId="{8B6A777C-F830-4966-B86F-D8428DB3488F}" type="parTrans" cxnId="{BD4402D7-15BD-42D4-922A-00A0522431C8}">
      <dgm:prSet/>
      <dgm:spPr/>
      <dgm:t>
        <a:bodyPr/>
        <a:lstStyle/>
        <a:p>
          <a:endParaRPr lang="en-US"/>
        </a:p>
      </dgm:t>
    </dgm:pt>
    <dgm:pt modelId="{55920A65-5F95-417A-A2C9-04F662259F84}" type="sibTrans" cxnId="{BD4402D7-15BD-42D4-922A-00A0522431C8}">
      <dgm:prSet/>
      <dgm:spPr/>
      <dgm:t>
        <a:bodyPr/>
        <a:lstStyle/>
        <a:p>
          <a:endParaRPr lang="en-US"/>
        </a:p>
      </dgm:t>
    </dgm:pt>
    <dgm:pt modelId="{F1ED9C4A-6425-4298-884B-5EA04F807AB2}">
      <dgm:prSet/>
      <dgm:spPr/>
      <dgm:t>
        <a:bodyPr/>
        <a:lstStyle/>
        <a:p>
          <a:r>
            <a:rPr lang="hr-HR"/>
            <a:t>U Hrvatskoj zajedništva maloljetnih počinitelja kaznenih djela najčešće su temeljena na činjenici da pohađaju istu školu, stanuju u istom susjedstvu, igraju se na istim mjestima</a:t>
          </a:r>
          <a:endParaRPr lang="en-US"/>
        </a:p>
      </dgm:t>
    </dgm:pt>
    <dgm:pt modelId="{74396C6A-D058-4F0A-B9CD-EAE42A9F56F8}" type="parTrans" cxnId="{988E817F-BDAC-41B0-96FE-A62779CD66A9}">
      <dgm:prSet/>
      <dgm:spPr/>
      <dgm:t>
        <a:bodyPr/>
        <a:lstStyle/>
        <a:p>
          <a:endParaRPr lang="en-US"/>
        </a:p>
      </dgm:t>
    </dgm:pt>
    <dgm:pt modelId="{0A4266F9-F848-449B-BCA6-AD354786B610}" type="sibTrans" cxnId="{988E817F-BDAC-41B0-96FE-A62779CD66A9}">
      <dgm:prSet/>
      <dgm:spPr/>
      <dgm:t>
        <a:bodyPr/>
        <a:lstStyle/>
        <a:p>
          <a:endParaRPr lang="en-US"/>
        </a:p>
      </dgm:t>
    </dgm:pt>
    <dgm:pt modelId="{8D577D15-562D-4AC4-9488-2BEF2935112A}">
      <dgm:prSet/>
      <dgm:spPr/>
      <dgm:t>
        <a:bodyPr/>
        <a:lstStyle/>
        <a:p>
          <a:r>
            <a:rPr lang="hr-HR" b="1"/>
            <a:t>Sudioništvo nosi rizik nastupanja težih posljedica</a:t>
          </a:r>
          <a:endParaRPr lang="en-US"/>
        </a:p>
      </dgm:t>
    </dgm:pt>
    <dgm:pt modelId="{8A5A730B-5DDE-44C8-BE28-AE188335B51F}" type="parTrans" cxnId="{CB7E0A2D-7221-4552-8DDF-CF951F0570A1}">
      <dgm:prSet/>
      <dgm:spPr/>
      <dgm:t>
        <a:bodyPr/>
        <a:lstStyle/>
        <a:p>
          <a:endParaRPr lang="en-US"/>
        </a:p>
      </dgm:t>
    </dgm:pt>
    <dgm:pt modelId="{8297705D-B5B2-4152-8206-285153A46C96}" type="sibTrans" cxnId="{CB7E0A2D-7221-4552-8DDF-CF951F0570A1}">
      <dgm:prSet/>
      <dgm:spPr/>
      <dgm:t>
        <a:bodyPr/>
        <a:lstStyle/>
        <a:p>
          <a:endParaRPr lang="en-US"/>
        </a:p>
      </dgm:t>
    </dgm:pt>
    <dgm:pt modelId="{549639E9-3C89-4E5B-8FDB-08BA38EF92FD}">
      <dgm:prSet/>
      <dgm:spPr/>
      <dgm:t>
        <a:bodyPr/>
        <a:lstStyle/>
        <a:p>
          <a:r>
            <a:rPr lang="en-GB"/>
            <a:t>Istraživanje Forko i Lotar, 2012. pokazalo je da je podložnost vršnjačkom pritisku negativno povezana s samopoštovanjem te su vršnjačkom pritisku podložniji mladi s nižim samopoštovanjem, zatim podložniji su mladići nego djevojke I oni mladi koji su više filantropski orijentirani.</a:t>
          </a:r>
          <a:endParaRPr lang="en-US"/>
        </a:p>
      </dgm:t>
    </dgm:pt>
    <dgm:pt modelId="{870C084C-D6FD-4C1B-8B1E-3ED8183A6815}" type="parTrans" cxnId="{05691058-F634-473B-A180-BF60F82EAF08}">
      <dgm:prSet/>
      <dgm:spPr/>
      <dgm:t>
        <a:bodyPr/>
        <a:lstStyle/>
        <a:p>
          <a:endParaRPr lang="en-US"/>
        </a:p>
      </dgm:t>
    </dgm:pt>
    <dgm:pt modelId="{7AF7AAAC-15A5-4970-862E-778370392452}" type="sibTrans" cxnId="{05691058-F634-473B-A180-BF60F82EAF08}">
      <dgm:prSet/>
      <dgm:spPr/>
      <dgm:t>
        <a:bodyPr/>
        <a:lstStyle/>
        <a:p>
          <a:endParaRPr lang="en-US"/>
        </a:p>
      </dgm:t>
    </dgm:pt>
    <dgm:pt modelId="{DB585305-3FFF-8D44-8C7A-364AD4BAE9ED}" type="pres">
      <dgm:prSet presAssocID="{0A55B10F-BEF3-4A22-A804-EFC3021647FF}" presName="diagram" presStyleCnt="0">
        <dgm:presLayoutVars>
          <dgm:dir/>
          <dgm:resizeHandles val="exact"/>
        </dgm:presLayoutVars>
      </dgm:prSet>
      <dgm:spPr/>
    </dgm:pt>
    <dgm:pt modelId="{374BF4E5-F6EB-A54C-AD2C-A61DB41B8780}" type="pres">
      <dgm:prSet presAssocID="{4A5003C9-584D-4B71-A4E3-F33CCD396453}" presName="node" presStyleLbl="node1" presStyleIdx="0" presStyleCnt="7">
        <dgm:presLayoutVars>
          <dgm:bulletEnabled val="1"/>
        </dgm:presLayoutVars>
      </dgm:prSet>
      <dgm:spPr/>
    </dgm:pt>
    <dgm:pt modelId="{381B0F4A-38FD-9742-8609-8D4DBD266925}" type="pres">
      <dgm:prSet presAssocID="{CA26AC30-0F9A-48A4-85B2-98FCD04AABE4}" presName="sibTrans" presStyleCnt="0"/>
      <dgm:spPr/>
    </dgm:pt>
    <dgm:pt modelId="{212F10E5-C0AE-F147-A367-2E8ABD6B40A2}" type="pres">
      <dgm:prSet presAssocID="{8442E658-C290-474B-91EE-2F55CA18C6F8}" presName="node" presStyleLbl="node1" presStyleIdx="1" presStyleCnt="7">
        <dgm:presLayoutVars>
          <dgm:bulletEnabled val="1"/>
        </dgm:presLayoutVars>
      </dgm:prSet>
      <dgm:spPr/>
    </dgm:pt>
    <dgm:pt modelId="{512C059E-AB71-AC40-AA1A-9DC3A992D5A1}" type="pres">
      <dgm:prSet presAssocID="{FFFF0015-4588-4A7E-8B6A-19A4896D06CF}" presName="sibTrans" presStyleCnt="0"/>
      <dgm:spPr/>
    </dgm:pt>
    <dgm:pt modelId="{22AF6AC7-FF75-AC45-854D-9D31B2424C59}" type="pres">
      <dgm:prSet presAssocID="{04C2866B-83D6-4B87-B737-81908B87E083}" presName="node" presStyleLbl="node1" presStyleIdx="2" presStyleCnt="7">
        <dgm:presLayoutVars>
          <dgm:bulletEnabled val="1"/>
        </dgm:presLayoutVars>
      </dgm:prSet>
      <dgm:spPr/>
    </dgm:pt>
    <dgm:pt modelId="{F7372F2F-E255-0249-BDD6-1422EAC30FFC}" type="pres">
      <dgm:prSet presAssocID="{F444E078-FDC7-4994-B28B-9C6C31ADCC86}" presName="sibTrans" presStyleCnt="0"/>
      <dgm:spPr/>
    </dgm:pt>
    <dgm:pt modelId="{2AB7C049-138E-7742-A390-2F22A115D496}" type="pres">
      <dgm:prSet presAssocID="{5570CA38-D0EA-46D1-B1B9-21711D3A22C3}" presName="node" presStyleLbl="node1" presStyleIdx="3" presStyleCnt="7">
        <dgm:presLayoutVars>
          <dgm:bulletEnabled val="1"/>
        </dgm:presLayoutVars>
      </dgm:prSet>
      <dgm:spPr/>
    </dgm:pt>
    <dgm:pt modelId="{8D0E61EF-61FD-E44A-A730-9FDC61DE34E5}" type="pres">
      <dgm:prSet presAssocID="{55920A65-5F95-417A-A2C9-04F662259F84}" presName="sibTrans" presStyleCnt="0"/>
      <dgm:spPr/>
    </dgm:pt>
    <dgm:pt modelId="{0DB5DF89-D527-D345-A2D9-47C6BBFA57EB}" type="pres">
      <dgm:prSet presAssocID="{F1ED9C4A-6425-4298-884B-5EA04F807AB2}" presName="node" presStyleLbl="node1" presStyleIdx="4" presStyleCnt="7">
        <dgm:presLayoutVars>
          <dgm:bulletEnabled val="1"/>
        </dgm:presLayoutVars>
      </dgm:prSet>
      <dgm:spPr/>
    </dgm:pt>
    <dgm:pt modelId="{70190A53-1413-284E-85EC-89E04E21182D}" type="pres">
      <dgm:prSet presAssocID="{0A4266F9-F848-449B-BCA6-AD354786B610}" presName="sibTrans" presStyleCnt="0"/>
      <dgm:spPr/>
    </dgm:pt>
    <dgm:pt modelId="{F3443D7B-A984-014B-A45B-6ED9F46F4FCB}" type="pres">
      <dgm:prSet presAssocID="{8D577D15-562D-4AC4-9488-2BEF2935112A}" presName="node" presStyleLbl="node1" presStyleIdx="5" presStyleCnt="7">
        <dgm:presLayoutVars>
          <dgm:bulletEnabled val="1"/>
        </dgm:presLayoutVars>
      </dgm:prSet>
      <dgm:spPr/>
    </dgm:pt>
    <dgm:pt modelId="{DB188D16-7DF5-6940-8BBF-FFA0796BF903}" type="pres">
      <dgm:prSet presAssocID="{8297705D-B5B2-4152-8206-285153A46C96}" presName="sibTrans" presStyleCnt="0"/>
      <dgm:spPr/>
    </dgm:pt>
    <dgm:pt modelId="{DCE85D4B-F531-AD43-AA8A-D3D31A6F8BA8}" type="pres">
      <dgm:prSet presAssocID="{549639E9-3C89-4E5B-8FDB-08BA38EF92FD}" presName="node" presStyleLbl="node1" presStyleIdx="6" presStyleCnt="7">
        <dgm:presLayoutVars>
          <dgm:bulletEnabled val="1"/>
        </dgm:presLayoutVars>
      </dgm:prSet>
      <dgm:spPr/>
    </dgm:pt>
  </dgm:ptLst>
  <dgm:cxnLst>
    <dgm:cxn modelId="{3E1BC008-83BA-0940-B5A0-BD09BE841FD4}" type="presOf" srcId="{8442E658-C290-474B-91EE-2F55CA18C6F8}" destId="{212F10E5-C0AE-F147-A367-2E8ABD6B40A2}" srcOrd="0" destOrd="0" presId="urn:microsoft.com/office/officeart/2005/8/layout/default"/>
    <dgm:cxn modelId="{CB7E0A2D-7221-4552-8DDF-CF951F0570A1}" srcId="{0A55B10F-BEF3-4A22-A804-EFC3021647FF}" destId="{8D577D15-562D-4AC4-9488-2BEF2935112A}" srcOrd="5" destOrd="0" parTransId="{8A5A730B-5DDE-44C8-BE28-AE188335B51F}" sibTransId="{8297705D-B5B2-4152-8206-285153A46C96}"/>
    <dgm:cxn modelId="{F2929E45-727E-4671-A51C-A109D4C49EAC}" srcId="{0A55B10F-BEF3-4A22-A804-EFC3021647FF}" destId="{4A5003C9-584D-4B71-A4E3-F33CCD396453}" srcOrd="0" destOrd="0" parTransId="{8D077944-F6EB-4C89-A1D1-E4EBD6929E3D}" sibTransId="{CA26AC30-0F9A-48A4-85B2-98FCD04AABE4}"/>
    <dgm:cxn modelId="{05691058-F634-473B-A180-BF60F82EAF08}" srcId="{0A55B10F-BEF3-4A22-A804-EFC3021647FF}" destId="{549639E9-3C89-4E5B-8FDB-08BA38EF92FD}" srcOrd="6" destOrd="0" parTransId="{870C084C-D6FD-4C1B-8B1E-3ED8183A6815}" sibTransId="{7AF7AAAC-15A5-4970-862E-778370392452}"/>
    <dgm:cxn modelId="{5B47BB64-2993-D14A-B4DF-28275A3E5EE7}" type="presOf" srcId="{8D577D15-562D-4AC4-9488-2BEF2935112A}" destId="{F3443D7B-A984-014B-A45B-6ED9F46F4FCB}" srcOrd="0" destOrd="0" presId="urn:microsoft.com/office/officeart/2005/8/layout/default"/>
    <dgm:cxn modelId="{5DE68F7B-603A-DA47-9877-C780EB7EF788}" type="presOf" srcId="{549639E9-3C89-4E5B-8FDB-08BA38EF92FD}" destId="{DCE85D4B-F531-AD43-AA8A-D3D31A6F8BA8}" srcOrd="0" destOrd="0" presId="urn:microsoft.com/office/officeart/2005/8/layout/default"/>
    <dgm:cxn modelId="{988E817F-BDAC-41B0-96FE-A62779CD66A9}" srcId="{0A55B10F-BEF3-4A22-A804-EFC3021647FF}" destId="{F1ED9C4A-6425-4298-884B-5EA04F807AB2}" srcOrd="4" destOrd="0" parTransId="{74396C6A-D058-4F0A-B9CD-EAE42A9F56F8}" sibTransId="{0A4266F9-F848-449B-BCA6-AD354786B610}"/>
    <dgm:cxn modelId="{E134618F-207F-204F-B2EF-498417156CC9}" type="presOf" srcId="{4A5003C9-584D-4B71-A4E3-F33CCD396453}" destId="{374BF4E5-F6EB-A54C-AD2C-A61DB41B8780}" srcOrd="0" destOrd="0" presId="urn:microsoft.com/office/officeart/2005/8/layout/default"/>
    <dgm:cxn modelId="{672D6898-8DBC-FB46-A886-AEBF1F7E3D00}" type="presOf" srcId="{04C2866B-83D6-4B87-B737-81908B87E083}" destId="{22AF6AC7-FF75-AC45-854D-9D31B2424C59}" srcOrd="0" destOrd="0" presId="urn:microsoft.com/office/officeart/2005/8/layout/default"/>
    <dgm:cxn modelId="{9354C8AD-54F5-4113-8868-BFF05D03EC8A}" srcId="{0A55B10F-BEF3-4A22-A804-EFC3021647FF}" destId="{8442E658-C290-474B-91EE-2F55CA18C6F8}" srcOrd="1" destOrd="0" parTransId="{5CF1E6CC-BD8C-4569-91E8-1637954D2145}" sibTransId="{FFFF0015-4588-4A7E-8B6A-19A4896D06CF}"/>
    <dgm:cxn modelId="{BD4402D7-15BD-42D4-922A-00A0522431C8}" srcId="{0A55B10F-BEF3-4A22-A804-EFC3021647FF}" destId="{5570CA38-D0EA-46D1-B1B9-21711D3A22C3}" srcOrd="3" destOrd="0" parTransId="{8B6A777C-F830-4966-B86F-D8428DB3488F}" sibTransId="{55920A65-5F95-417A-A2C9-04F662259F84}"/>
    <dgm:cxn modelId="{BAE372DC-5C39-864D-856A-751C2A3B6C1A}" type="presOf" srcId="{F1ED9C4A-6425-4298-884B-5EA04F807AB2}" destId="{0DB5DF89-D527-D345-A2D9-47C6BBFA57EB}" srcOrd="0" destOrd="0" presId="urn:microsoft.com/office/officeart/2005/8/layout/default"/>
    <dgm:cxn modelId="{0E85D3DE-BC42-6940-B85A-C60D9B8E747B}" type="presOf" srcId="{5570CA38-D0EA-46D1-B1B9-21711D3A22C3}" destId="{2AB7C049-138E-7742-A390-2F22A115D496}" srcOrd="0" destOrd="0" presId="urn:microsoft.com/office/officeart/2005/8/layout/default"/>
    <dgm:cxn modelId="{64DC3DE6-F30D-4B49-A972-D52AD580EA89}" srcId="{0A55B10F-BEF3-4A22-A804-EFC3021647FF}" destId="{04C2866B-83D6-4B87-B737-81908B87E083}" srcOrd="2" destOrd="0" parTransId="{57047CFC-27B4-4833-829F-C2BAFE40AD6F}" sibTransId="{F444E078-FDC7-4994-B28B-9C6C31ADCC86}"/>
    <dgm:cxn modelId="{FFE891F3-F624-8C44-A157-EF4F791E63B0}" type="presOf" srcId="{0A55B10F-BEF3-4A22-A804-EFC3021647FF}" destId="{DB585305-3FFF-8D44-8C7A-364AD4BAE9ED}" srcOrd="0" destOrd="0" presId="urn:microsoft.com/office/officeart/2005/8/layout/default"/>
    <dgm:cxn modelId="{C399EDC4-E9DA-474A-92BA-7A557689BFF6}" type="presParOf" srcId="{DB585305-3FFF-8D44-8C7A-364AD4BAE9ED}" destId="{374BF4E5-F6EB-A54C-AD2C-A61DB41B8780}" srcOrd="0" destOrd="0" presId="urn:microsoft.com/office/officeart/2005/8/layout/default"/>
    <dgm:cxn modelId="{DEC55F08-9BDF-FB4D-8753-3FCCAC44AAF1}" type="presParOf" srcId="{DB585305-3FFF-8D44-8C7A-364AD4BAE9ED}" destId="{381B0F4A-38FD-9742-8609-8D4DBD266925}" srcOrd="1" destOrd="0" presId="urn:microsoft.com/office/officeart/2005/8/layout/default"/>
    <dgm:cxn modelId="{E8B5B8F8-D870-B549-8910-3EE3E6F89374}" type="presParOf" srcId="{DB585305-3FFF-8D44-8C7A-364AD4BAE9ED}" destId="{212F10E5-C0AE-F147-A367-2E8ABD6B40A2}" srcOrd="2" destOrd="0" presId="urn:microsoft.com/office/officeart/2005/8/layout/default"/>
    <dgm:cxn modelId="{01873381-0908-E740-B70D-28039F4CF5AF}" type="presParOf" srcId="{DB585305-3FFF-8D44-8C7A-364AD4BAE9ED}" destId="{512C059E-AB71-AC40-AA1A-9DC3A992D5A1}" srcOrd="3" destOrd="0" presId="urn:microsoft.com/office/officeart/2005/8/layout/default"/>
    <dgm:cxn modelId="{A9B79E3D-E3B3-B34D-BE57-565CE38D89B4}" type="presParOf" srcId="{DB585305-3FFF-8D44-8C7A-364AD4BAE9ED}" destId="{22AF6AC7-FF75-AC45-854D-9D31B2424C59}" srcOrd="4" destOrd="0" presId="urn:microsoft.com/office/officeart/2005/8/layout/default"/>
    <dgm:cxn modelId="{E1B5819A-96CD-F84D-954D-73EE83DDD8D9}" type="presParOf" srcId="{DB585305-3FFF-8D44-8C7A-364AD4BAE9ED}" destId="{F7372F2F-E255-0249-BDD6-1422EAC30FFC}" srcOrd="5" destOrd="0" presId="urn:microsoft.com/office/officeart/2005/8/layout/default"/>
    <dgm:cxn modelId="{767E2CF2-E123-EF45-A54B-A967BB2D3CE1}" type="presParOf" srcId="{DB585305-3FFF-8D44-8C7A-364AD4BAE9ED}" destId="{2AB7C049-138E-7742-A390-2F22A115D496}" srcOrd="6" destOrd="0" presId="urn:microsoft.com/office/officeart/2005/8/layout/default"/>
    <dgm:cxn modelId="{FC2E0DE4-6DB9-B048-A5C1-DBE03CB48500}" type="presParOf" srcId="{DB585305-3FFF-8D44-8C7A-364AD4BAE9ED}" destId="{8D0E61EF-61FD-E44A-A730-9FDC61DE34E5}" srcOrd="7" destOrd="0" presId="urn:microsoft.com/office/officeart/2005/8/layout/default"/>
    <dgm:cxn modelId="{517B9DC4-FF91-E144-A725-F0820448AF33}" type="presParOf" srcId="{DB585305-3FFF-8D44-8C7A-364AD4BAE9ED}" destId="{0DB5DF89-D527-D345-A2D9-47C6BBFA57EB}" srcOrd="8" destOrd="0" presId="urn:microsoft.com/office/officeart/2005/8/layout/default"/>
    <dgm:cxn modelId="{7FE0E93E-868D-5E44-A47A-B72EF51058A7}" type="presParOf" srcId="{DB585305-3FFF-8D44-8C7A-364AD4BAE9ED}" destId="{70190A53-1413-284E-85EC-89E04E21182D}" srcOrd="9" destOrd="0" presId="urn:microsoft.com/office/officeart/2005/8/layout/default"/>
    <dgm:cxn modelId="{20A4A5C4-EC98-5340-B2B2-0AAE38358A66}" type="presParOf" srcId="{DB585305-3FFF-8D44-8C7A-364AD4BAE9ED}" destId="{F3443D7B-A984-014B-A45B-6ED9F46F4FCB}" srcOrd="10" destOrd="0" presId="urn:microsoft.com/office/officeart/2005/8/layout/default"/>
    <dgm:cxn modelId="{3B96AE19-CF6C-CB49-9755-7044C4ED8B0C}" type="presParOf" srcId="{DB585305-3FFF-8D44-8C7A-364AD4BAE9ED}" destId="{DB188D16-7DF5-6940-8BBF-FFA0796BF903}" srcOrd="11" destOrd="0" presId="urn:microsoft.com/office/officeart/2005/8/layout/default"/>
    <dgm:cxn modelId="{05D8F125-4F77-0A4D-A56D-86162D5D6385}" type="presParOf" srcId="{DB585305-3FFF-8D44-8C7A-364AD4BAE9ED}" destId="{DCE85D4B-F531-AD43-AA8A-D3D31A6F8BA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562DDA-ABF7-4F0B-A8AE-DA8339734C3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8219E6-412F-4AFA-A8FD-B87FE4E96619}">
      <dgm:prSet/>
      <dgm:spPr/>
      <dgm:t>
        <a:bodyPr/>
        <a:lstStyle/>
        <a:p>
          <a:r>
            <a:rPr lang="hr-HR"/>
            <a:t>Što ranije mladi počnu s činjenjem kaznenih djela to je veća mogućnost da će nastaviti</a:t>
          </a:r>
          <a:endParaRPr lang="en-US"/>
        </a:p>
      </dgm:t>
    </dgm:pt>
    <dgm:pt modelId="{F2736D8E-F079-432E-8ABC-43816E7B323B}" type="parTrans" cxnId="{39AC0B70-A16B-4AE8-8714-5EB75E9EBE9F}">
      <dgm:prSet/>
      <dgm:spPr/>
      <dgm:t>
        <a:bodyPr/>
        <a:lstStyle/>
        <a:p>
          <a:endParaRPr lang="en-US"/>
        </a:p>
      </dgm:t>
    </dgm:pt>
    <dgm:pt modelId="{B69EF001-2E3F-430E-ABBF-ACD1407E6252}" type="sibTrans" cxnId="{39AC0B70-A16B-4AE8-8714-5EB75E9EBE9F}">
      <dgm:prSet/>
      <dgm:spPr/>
      <dgm:t>
        <a:bodyPr/>
        <a:lstStyle/>
        <a:p>
          <a:endParaRPr lang="en-US"/>
        </a:p>
      </dgm:t>
    </dgm:pt>
    <dgm:pt modelId="{95F405AB-E54B-48A6-9717-0CCA055F6DB5}">
      <dgm:prSet/>
      <dgm:spPr/>
      <dgm:t>
        <a:bodyPr/>
        <a:lstStyle/>
        <a:p>
          <a:r>
            <a:rPr lang="hr-HR"/>
            <a:t>To je osobito prisutno kod imovinskih delikata</a:t>
          </a:r>
          <a:endParaRPr lang="en-US"/>
        </a:p>
      </dgm:t>
    </dgm:pt>
    <dgm:pt modelId="{70F0CE23-E244-4ED3-98B6-EB5EDB9C8D7C}" type="parTrans" cxnId="{086760E2-4120-47CF-A17E-D90275E10F88}">
      <dgm:prSet/>
      <dgm:spPr/>
      <dgm:t>
        <a:bodyPr/>
        <a:lstStyle/>
        <a:p>
          <a:endParaRPr lang="en-US"/>
        </a:p>
      </dgm:t>
    </dgm:pt>
    <dgm:pt modelId="{309158A5-FB40-4372-B134-66A3B1101F2C}" type="sibTrans" cxnId="{086760E2-4120-47CF-A17E-D90275E10F88}">
      <dgm:prSet/>
      <dgm:spPr/>
      <dgm:t>
        <a:bodyPr/>
        <a:lstStyle/>
        <a:p>
          <a:endParaRPr lang="en-US"/>
        </a:p>
      </dgm:t>
    </dgm:pt>
    <dgm:pt modelId="{25D39198-4F73-4308-9335-D9DBF7AB77B0}">
      <dgm:prSet/>
      <dgm:spPr/>
      <dgm:t>
        <a:bodyPr/>
        <a:lstStyle/>
        <a:p>
          <a:r>
            <a:rPr lang="hr-HR"/>
            <a:t>Tome naravno doprinose različite okolnosti u budućnosti</a:t>
          </a:r>
          <a:endParaRPr lang="en-US"/>
        </a:p>
      </dgm:t>
    </dgm:pt>
    <dgm:pt modelId="{40641D4F-CDB9-427A-B58D-9A363A4D128B}" type="parTrans" cxnId="{2F631E3C-9A5A-48E8-8EF7-6E194FE6198C}">
      <dgm:prSet/>
      <dgm:spPr/>
      <dgm:t>
        <a:bodyPr/>
        <a:lstStyle/>
        <a:p>
          <a:endParaRPr lang="en-US"/>
        </a:p>
      </dgm:t>
    </dgm:pt>
    <dgm:pt modelId="{87BF0017-0A2D-4F4F-9F5C-98DDD4A52C7C}" type="sibTrans" cxnId="{2F631E3C-9A5A-48E8-8EF7-6E194FE6198C}">
      <dgm:prSet/>
      <dgm:spPr/>
      <dgm:t>
        <a:bodyPr/>
        <a:lstStyle/>
        <a:p>
          <a:endParaRPr lang="en-US"/>
        </a:p>
      </dgm:t>
    </dgm:pt>
    <dgm:pt modelId="{172417A5-8208-B445-A5F7-3074E9CE59D2}" type="pres">
      <dgm:prSet presAssocID="{28562DDA-ABF7-4F0B-A8AE-DA8339734C36}" presName="Name0" presStyleCnt="0">
        <dgm:presLayoutVars>
          <dgm:dir/>
          <dgm:animLvl val="lvl"/>
          <dgm:resizeHandles val="exact"/>
        </dgm:presLayoutVars>
      </dgm:prSet>
      <dgm:spPr/>
    </dgm:pt>
    <dgm:pt modelId="{AB5D9C6A-1128-7F48-AB44-363CBD1CF2E5}" type="pres">
      <dgm:prSet presAssocID="{25D39198-4F73-4308-9335-D9DBF7AB77B0}" presName="boxAndChildren" presStyleCnt="0"/>
      <dgm:spPr/>
    </dgm:pt>
    <dgm:pt modelId="{250D2892-BDE5-BC41-8FCA-1858CAD66F15}" type="pres">
      <dgm:prSet presAssocID="{25D39198-4F73-4308-9335-D9DBF7AB77B0}" presName="parentTextBox" presStyleLbl="node1" presStyleIdx="0" presStyleCnt="3"/>
      <dgm:spPr/>
    </dgm:pt>
    <dgm:pt modelId="{937C8951-E645-3D42-B50F-82B11E21A2D9}" type="pres">
      <dgm:prSet presAssocID="{309158A5-FB40-4372-B134-66A3B1101F2C}" presName="sp" presStyleCnt="0"/>
      <dgm:spPr/>
    </dgm:pt>
    <dgm:pt modelId="{8A2D68CA-0DDE-7044-AB43-4865C031A553}" type="pres">
      <dgm:prSet presAssocID="{95F405AB-E54B-48A6-9717-0CCA055F6DB5}" presName="arrowAndChildren" presStyleCnt="0"/>
      <dgm:spPr/>
    </dgm:pt>
    <dgm:pt modelId="{B0B80B54-D021-BD4F-896B-DC198BA165E9}" type="pres">
      <dgm:prSet presAssocID="{95F405AB-E54B-48A6-9717-0CCA055F6DB5}" presName="parentTextArrow" presStyleLbl="node1" presStyleIdx="1" presStyleCnt="3"/>
      <dgm:spPr/>
    </dgm:pt>
    <dgm:pt modelId="{0E3710D8-12CD-1549-BA58-08CC76537592}" type="pres">
      <dgm:prSet presAssocID="{B69EF001-2E3F-430E-ABBF-ACD1407E6252}" presName="sp" presStyleCnt="0"/>
      <dgm:spPr/>
    </dgm:pt>
    <dgm:pt modelId="{0300B21F-6C6E-CD4F-BF9B-B98ABEFFBA76}" type="pres">
      <dgm:prSet presAssocID="{238219E6-412F-4AFA-A8FD-B87FE4E96619}" presName="arrowAndChildren" presStyleCnt="0"/>
      <dgm:spPr/>
    </dgm:pt>
    <dgm:pt modelId="{2733FC35-E12D-E64B-B888-F5F159597407}" type="pres">
      <dgm:prSet presAssocID="{238219E6-412F-4AFA-A8FD-B87FE4E96619}" presName="parentTextArrow" presStyleLbl="node1" presStyleIdx="2" presStyleCnt="3"/>
      <dgm:spPr/>
    </dgm:pt>
  </dgm:ptLst>
  <dgm:cxnLst>
    <dgm:cxn modelId="{3302F815-A3A6-4A49-A238-BCBDAD2BB7EF}" type="presOf" srcId="{25D39198-4F73-4308-9335-D9DBF7AB77B0}" destId="{250D2892-BDE5-BC41-8FCA-1858CAD66F15}" srcOrd="0" destOrd="0" presId="urn:microsoft.com/office/officeart/2005/8/layout/process4"/>
    <dgm:cxn modelId="{B2641C16-1BF6-0842-A076-72D25BCCEDBE}" type="presOf" srcId="{28562DDA-ABF7-4F0B-A8AE-DA8339734C36}" destId="{172417A5-8208-B445-A5F7-3074E9CE59D2}" srcOrd="0" destOrd="0" presId="urn:microsoft.com/office/officeart/2005/8/layout/process4"/>
    <dgm:cxn modelId="{2F631E3C-9A5A-48E8-8EF7-6E194FE6198C}" srcId="{28562DDA-ABF7-4F0B-A8AE-DA8339734C36}" destId="{25D39198-4F73-4308-9335-D9DBF7AB77B0}" srcOrd="2" destOrd="0" parTransId="{40641D4F-CDB9-427A-B58D-9A363A4D128B}" sibTransId="{87BF0017-0A2D-4F4F-9F5C-98DDD4A52C7C}"/>
    <dgm:cxn modelId="{39AC0B70-A16B-4AE8-8714-5EB75E9EBE9F}" srcId="{28562DDA-ABF7-4F0B-A8AE-DA8339734C36}" destId="{238219E6-412F-4AFA-A8FD-B87FE4E96619}" srcOrd="0" destOrd="0" parTransId="{F2736D8E-F079-432E-8ABC-43816E7B323B}" sibTransId="{B69EF001-2E3F-430E-ABBF-ACD1407E6252}"/>
    <dgm:cxn modelId="{20BA3790-F71F-9C48-A941-F1D064E10D7B}" type="presOf" srcId="{238219E6-412F-4AFA-A8FD-B87FE4E96619}" destId="{2733FC35-E12D-E64B-B888-F5F159597407}" srcOrd="0" destOrd="0" presId="urn:microsoft.com/office/officeart/2005/8/layout/process4"/>
    <dgm:cxn modelId="{086760E2-4120-47CF-A17E-D90275E10F88}" srcId="{28562DDA-ABF7-4F0B-A8AE-DA8339734C36}" destId="{95F405AB-E54B-48A6-9717-0CCA055F6DB5}" srcOrd="1" destOrd="0" parTransId="{70F0CE23-E244-4ED3-98B6-EB5EDB9C8D7C}" sibTransId="{309158A5-FB40-4372-B134-66A3B1101F2C}"/>
    <dgm:cxn modelId="{C5A05CFB-9031-2D44-89C4-667734896CDD}" type="presOf" srcId="{95F405AB-E54B-48A6-9717-0CCA055F6DB5}" destId="{B0B80B54-D021-BD4F-896B-DC198BA165E9}" srcOrd="0" destOrd="0" presId="urn:microsoft.com/office/officeart/2005/8/layout/process4"/>
    <dgm:cxn modelId="{BDADFCF6-6577-7643-A692-2D9C38C7AF98}" type="presParOf" srcId="{172417A5-8208-B445-A5F7-3074E9CE59D2}" destId="{AB5D9C6A-1128-7F48-AB44-363CBD1CF2E5}" srcOrd="0" destOrd="0" presId="urn:microsoft.com/office/officeart/2005/8/layout/process4"/>
    <dgm:cxn modelId="{017F3503-6659-6243-8CB3-4E5E1A5DDBDE}" type="presParOf" srcId="{AB5D9C6A-1128-7F48-AB44-363CBD1CF2E5}" destId="{250D2892-BDE5-BC41-8FCA-1858CAD66F15}" srcOrd="0" destOrd="0" presId="urn:microsoft.com/office/officeart/2005/8/layout/process4"/>
    <dgm:cxn modelId="{59F5A2F4-3D5E-7E40-9657-B7DFDC91CF24}" type="presParOf" srcId="{172417A5-8208-B445-A5F7-3074E9CE59D2}" destId="{937C8951-E645-3D42-B50F-82B11E21A2D9}" srcOrd="1" destOrd="0" presId="urn:microsoft.com/office/officeart/2005/8/layout/process4"/>
    <dgm:cxn modelId="{DA035F23-C66F-6142-87DB-12446147B2E1}" type="presParOf" srcId="{172417A5-8208-B445-A5F7-3074E9CE59D2}" destId="{8A2D68CA-0DDE-7044-AB43-4865C031A553}" srcOrd="2" destOrd="0" presId="urn:microsoft.com/office/officeart/2005/8/layout/process4"/>
    <dgm:cxn modelId="{21FC08F6-7F91-5E48-977B-F44EE1EF8B26}" type="presParOf" srcId="{8A2D68CA-0DDE-7044-AB43-4865C031A553}" destId="{B0B80B54-D021-BD4F-896B-DC198BA165E9}" srcOrd="0" destOrd="0" presId="urn:microsoft.com/office/officeart/2005/8/layout/process4"/>
    <dgm:cxn modelId="{D0CC5661-BD7A-764D-9821-6A3EAD4B7F25}" type="presParOf" srcId="{172417A5-8208-B445-A5F7-3074E9CE59D2}" destId="{0E3710D8-12CD-1549-BA58-08CC76537592}" srcOrd="3" destOrd="0" presId="urn:microsoft.com/office/officeart/2005/8/layout/process4"/>
    <dgm:cxn modelId="{58C7089A-9440-F24A-BF4A-617F8E7D4E46}" type="presParOf" srcId="{172417A5-8208-B445-A5F7-3074E9CE59D2}" destId="{0300B21F-6C6E-CD4F-BF9B-B98ABEFFBA76}" srcOrd="4" destOrd="0" presId="urn:microsoft.com/office/officeart/2005/8/layout/process4"/>
    <dgm:cxn modelId="{696708B1-05A6-E540-9FAC-CAC5E829F3AE}" type="presParOf" srcId="{0300B21F-6C6E-CD4F-BF9B-B98ABEFFBA76}" destId="{2733FC35-E12D-E64B-B888-F5F1595974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86CCE-DEDF-C342-B111-5B7DCD015452}">
      <dsp:nvSpPr>
        <dsp:cNvPr id="0" name=""/>
        <dsp:cNvSpPr/>
      </dsp:nvSpPr>
      <dsp:spPr>
        <a:xfrm>
          <a:off x="0" y="644"/>
          <a:ext cx="46136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28608-780D-1F49-B58E-E401B4AEFB73}">
      <dsp:nvSpPr>
        <dsp:cNvPr id="0" name=""/>
        <dsp:cNvSpPr/>
      </dsp:nvSpPr>
      <dsp:spPr>
        <a:xfrm>
          <a:off x="0" y="644"/>
          <a:ext cx="4613672" cy="5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Kaznena djela protiv imovine</a:t>
          </a:r>
          <a:endParaRPr lang="en-US" sz="1700" kern="1200"/>
        </a:p>
      </dsp:txBody>
      <dsp:txXfrm>
        <a:off x="0" y="644"/>
        <a:ext cx="4613672" cy="586173"/>
      </dsp:txXfrm>
    </dsp:sp>
    <dsp:sp modelId="{B2DA628C-9714-1948-9421-A82D4954EFBC}">
      <dsp:nvSpPr>
        <dsp:cNvPr id="0" name=""/>
        <dsp:cNvSpPr/>
      </dsp:nvSpPr>
      <dsp:spPr>
        <a:xfrm>
          <a:off x="0" y="586817"/>
          <a:ext cx="46136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2C072-4E97-9C44-BAB8-89B0A3BCB24A}">
      <dsp:nvSpPr>
        <dsp:cNvPr id="0" name=""/>
        <dsp:cNvSpPr/>
      </dsp:nvSpPr>
      <dsp:spPr>
        <a:xfrm>
          <a:off x="0" y="586817"/>
          <a:ext cx="4613672" cy="5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Kaznena djela protiv života i tijela</a:t>
          </a:r>
          <a:endParaRPr lang="en-US" sz="1700" kern="1200"/>
        </a:p>
      </dsp:txBody>
      <dsp:txXfrm>
        <a:off x="0" y="586817"/>
        <a:ext cx="4613672" cy="586173"/>
      </dsp:txXfrm>
    </dsp:sp>
    <dsp:sp modelId="{72F7C6BB-6697-2A4D-A667-C347C9DF1A11}">
      <dsp:nvSpPr>
        <dsp:cNvPr id="0" name=""/>
        <dsp:cNvSpPr/>
      </dsp:nvSpPr>
      <dsp:spPr>
        <a:xfrm>
          <a:off x="0" y="1172991"/>
          <a:ext cx="461367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EAE5B-CD9C-0243-A705-C0007770F44B}">
      <dsp:nvSpPr>
        <dsp:cNvPr id="0" name=""/>
        <dsp:cNvSpPr/>
      </dsp:nvSpPr>
      <dsp:spPr>
        <a:xfrm>
          <a:off x="0" y="1172991"/>
          <a:ext cx="4613672" cy="5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Kaznena djela protiv zdravlja ljudi</a:t>
          </a:r>
          <a:endParaRPr lang="en-US" sz="1700" kern="1200"/>
        </a:p>
      </dsp:txBody>
      <dsp:txXfrm>
        <a:off x="0" y="1172991"/>
        <a:ext cx="4613672" cy="586173"/>
      </dsp:txXfrm>
    </dsp:sp>
    <dsp:sp modelId="{89D18A47-99F3-B149-925E-9F66756C0783}">
      <dsp:nvSpPr>
        <dsp:cNvPr id="0" name=""/>
        <dsp:cNvSpPr/>
      </dsp:nvSpPr>
      <dsp:spPr>
        <a:xfrm>
          <a:off x="0" y="1759164"/>
          <a:ext cx="461367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0A657-F82B-3041-9BAB-444F25606EFF}">
      <dsp:nvSpPr>
        <dsp:cNvPr id="0" name=""/>
        <dsp:cNvSpPr/>
      </dsp:nvSpPr>
      <dsp:spPr>
        <a:xfrm>
          <a:off x="0" y="1759164"/>
          <a:ext cx="4613672" cy="5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Kaznena djela spolnog zlostavljanja i iskorištavanja djeteta</a:t>
          </a:r>
          <a:endParaRPr lang="en-US" sz="1700" kern="1200"/>
        </a:p>
      </dsp:txBody>
      <dsp:txXfrm>
        <a:off x="0" y="1759164"/>
        <a:ext cx="4613672" cy="586173"/>
      </dsp:txXfrm>
    </dsp:sp>
    <dsp:sp modelId="{DDE09A4B-8D99-7549-A1A2-A2D6EF074D75}">
      <dsp:nvSpPr>
        <dsp:cNvPr id="0" name=""/>
        <dsp:cNvSpPr/>
      </dsp:nvSpPr>
      <dsp:spPr>
        <a:xfrm>
          <a:off x="0" y="2345338"/>
          <a:ext cx="461367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6A80C-C366-A944-A022-85E848B68403}">
      <dsp:nvSpPr>
        <dsp:cNvPr id="0" name=""/>
        <dsp:cNvSpPr/>
      </dsp:nvSpPr>
      <dsp:spPr>
        <a:xfrm>
          <a:off x="0" y="2345338"/>
          <a:ext cx="4613672" cy="5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Kaznena djela protiv javnog reda i mira</a:t>
          </a:r>
          <a:endParaRPr lang="en-US" sz="1700" kern="1200"/>
        </a:p>
      </dsp:txBody>
      <dsp:txXfrm>
        <a:off x="0" y="2345338"/>
        <a:ext cx="4613672" cy="586173"/>
      </dsp:txXfrm>
    </dsp:sp>
    <dsp:sp modelId="{8382AA8D-A053-764E-A2D6-69A3E2AA3002}">
      <dsp:nvSpPr>
        <dsp:cNvPr id="0" name=""/>
        <dsp:cNvSpPr/>
      </dsp:nvSpPr>
      <dsp:spPr>
        <a:xfrm>
          <a:off x="0" y="2931511"/>
          <a:ext cx="46136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C1DBC-95CA-C441-88F8-110A6D59C2FA}">
      <dsp:nvSpPr>
        <dsp:cNvPr id="0" name=""/>
        <dsp:cNvSpPr/>
      </dsp:nvSpPr>
      <dsp:spPr>
        <a:xfrm>
          <a:off x="0" y="2931511"/>
          <a:ext cx="4613672" cy="5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Kaznena djela protiv osobne slobode</a:t>
          </a:r>
          <a:endParaRPr lang="en-US" sz="1700" kern="1200"/>
        </a:p>
      </dsp:txBody>
      <dsp:txXfrm>
        <a:off x="0" y="2931511"/>
        <a:ext cx="4613672" cy="586173"/>
      </dsp:txXfrm>
    </dsp:sp>
    <dsp:sp modelId="{68497BAD-9351-C944-AC2C-E4666DC13C12}">
      <dsp:nvSpPr>
        <dsp:cNvPr id="0" name=""/>
        <dsp:cNvSpPr/>
      </dsp:nvSpPr>
      <dsp:spPr>
        <a:xfrm>
          <a:off x="0" y="3517685"/>
          <a:ext cx="46136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DC3EC-2A01-1D4D-857B-2ED031A76E29}">
      <dsp:nvSpPr>
        <dsp:cNvPr id="0" name=""/>
        <dsp:cNvSpPr/>
      </dsp:nvSpPr>
      <dsp:spPr>
        <a:xfrm>
          <a:off x="0" y="3517685"/>
          <a:ext cx="4613672" cy="5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Kaznena djela protiv spolne slobode</a:t>
          </a:r>
          <a:endParaRPr lang="en-US" sz="1700" kern="1200"/>
        </a:p>
      </dsp:txBody>
      <dsp:txXfrm>
        <a:off x="0" y="3517685"/>
        <a:ext cx="4613672" cy="586173"/>
      </dsp:txXfrm>
    </dsp:sp>
    <dsp:sp modelId="{30DFDE82-505B-4248-8FC4-2340A7E5E13C}">
      <dsp:nvSpPr>
        <dsp:cNvPr id="0" name=""/>
        <dsp:cNvSpPr/>
      </dsp:nvSpPr>
      <dsp:spPr>
        <a:xfrm>
          <a:off x="0" y="4103858"/>
          <a:ext cx="461367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592A7-B937-BD44-9A68-901556F8CAF4}">
      <dsp:nvSpPr>
        <dsp:cNvPr id="0" name=""/>
        <dsp:cNvSpPr/>
      </dsp:nvSpPr>
      <dsp:spPr>
        <a:xfrm>
          <a:off x="0" y="4103858"/>
          <a:ext cx="4613672" cy="5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Kaznena djela krivotvorenja</a:t>
          </a:r>
          <a:endParaRPr lang="en-US" sz="1700" kern="1200"/>
        </a:p>
      </dsp:txBody>
      <dsp:txXfrm>
        <a:off x="0" y="4103858"/>
        <a:ext cx="4613672" cy="586173"/>
      </dsp:txXfrm>
    </dsp:sp>
    <dsp:sp modelId="{AA40BA55-FE90-D44B-9FEA-3D6BE6233226}">
      <dsp:nvSpPr>
        <dsp:cNvPr id="0" name=""/>
        <dsp:cNvSpPr/>
      </dsp:nvSpPr>
      <dsp:spPr>
        <a:xfrm>
          <a:off x="0" y="4690032"/>
          <a:ext cx="461367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BBAB3-660A-654E-8541-8C9A0FA6AEB1}">
      <dsp:nvSpPr>
        <dsp:cNvPr id="0" name=""/>
        <dsp:cNvSpPr/>
      </dsp:nvSpPr>
      <dsp:spPr>
        <a:xfrm>
          <a:off x="0" y="4690032"/>
          <a:ext cx="4613672" cy="58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Ostala kaznena djela</a:t>
          </a:r>
          <a:endParaRPr lang="en-US" sz="1700" kern="1200"/>
        </a:p>
      </dsp:txBody>
      <dsp:txXfrm>
        <a:off x="0" y="4690032"/>
        <a:ext cx="4613672" cy="5861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4892E-0F54-0244-AA1E-74576570144B}">
      <dsp:nvSpPr>
        <dsp:cNvPr id="0" name=""/>
        <dsp:cNvSpPr/>
      </dsp:nvSpPr>
      <dsp:spPr>
        <a:xfrm>
          <a:off x="511263" y="1857"/>
          <a:ext cx="1552016" cy="9312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Za koja kaznena djela maloljetnici najčešće budu prijavljivani?</a:t>
          </a:r>
          <a:endParaRPr lang="en-US" sz="1100" kern="1200"/>
        </a:p>
      </dsp:txBody>
      <dsp:txXfrm>
        <a:off x="511263" y="1857"/>
        <a:ext cx="1552016" cy="931210"/>
      </dsp:txXfrm>
    </dsp:sp>
    <dsp:sp modelId="{93C079AB-3E16-0249-B35B-299EA4276008}">
      <dsp:nvSpPr>
        <dsp:cNvPr id="0" name=""/>
        <dsp:cNvSpPr/>
      </dsp:nvSpPr>
      <dsp:spPr>
        <a:xfrm>
          <a:off x="2218482" y="1857"/>
          <a:ext cx="1552016" cy="931210"/>
        </a:xfrm>
        <a:prstGeom prst="rect">
          <a:avLst/>
        </a:prstGeom>
        <a:solidFill>
          <a:schemeClr val="accent2">
            <a:hueOff val="-1150210"/>
            <a:satOff val="5095"/>
            <a:lumOff val="-18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Koja kaznena djela mladih su u porastu te se javljaju kao najčešća za koja maloljetnici budu osuđeni?</a:t>
          </a:r>
          <a:endParaRPr lang="en-US" sz="1100" kern="1200"/>
        </a:p>
      </dsp:txBody>
      <dsp:txXfrm>
        <a:off x="2218482" y="1857"/>
        <a:ext cx="1552016" cy="931210"/>
      </dsp:txXfrm>
    </dsp:sp>
    <dsp:sp modelId="{B969DD1E-74E8-454F-B6B7-FF7B70A6DC57}">
      <dsp:nvSpPr>
        <dsp:cNvPr id="0" name=""/>
        <dsp:cNvSpPr/>
      </dsp:nvSpPr>
      <dsp:spPr>
        <a:xfrm>
          <a:off x="3925700" y="1857"/>
          <a:ext cx="1552016" cy="931210"/>
        </a:xfrm>
        <a:prstGeom prst="rect">
          <a:avLst/>
        </a:prstGeom>
        <a:solidFill>
          <a:schemeClr val="accent2">
            <a:hueOff val="-2300419"/>
            <a:satOff val="10191"/>
            <a:lumOff val="-37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Objasnite razbojništvo?</a:t>
          </a:r>
          <a:endParaRPr lang="en-US" sz="1100" kern="1200"/>
        </a:p>
      </dsp:txBody>
      <dsp:txXfrm>
        <a:off x="3925700" y="1857"/>
        <a:ext cx="1552016" cy="931210"/>
      </dsp:txXfrm>
    </dsp:sp>
    <dsp:sp modelId="{8024DD3C-D29A-F146-9A39-B78CCBCBB990}">
      <dsp:nvSpPr>
        <dsp:cNvPr id="0" name=""/>
        <dsp:cNvSpPr/>
      </dsp:nvSpPr>
      <dsp:spPr>
        <a:xfrm>
          <a:off x="5632919" y="1857"/>
          <a:ext cx="1552016" cy="931210"/>
        </a:xfrm>
        <a:prstGeom prst="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Koja obilježja mladih I koji situacijski elementi najviše objašnjavaju kaznena djela protiv života I tijela?</a:t>
          </a:r>
          <a:endParaRPr lang="en-US" sz="1100" kern="1200"/>
        </a:p>
      </dsp:txBody>
      <dsp:txXfrm>
        <a:off x="5632919" y="1857"/>
        <a:ext cx="1552016" cy="931210"/>
      </dsp:txXfrm>
    </dsp:sp>
    <dsp:sp modelId="{1FCD2562-8B17-7740-A686-EECC81FA1016}">
      <dsp:nvSpPr>
        <dsp:cNvPr id="0" name=""/>
        <dsp:cNvSpPr/>
      </dsp:nvSpPr>
      <dsp:spPr>
        <a:xfrm>
          <a:off x="511263" y="1088268"/>
          <a:ext cx="1552016" cy="931210"/>
        </a:xfrm>
        <a:prstGeom prst="rect">
          <a:avLst/>
        </a:prstGeom>
        <a:solidFill>
          <a:schemeClr val="accent2">
            <a:hueOff val="-4600839"/>
            <a:satOff val="20382"/>
            <a:lumOff val="-74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Za koja kaznena djela je najveća tamna brojka?</a:t>
          </a:r>
          <a:endParaRPr lang="en-US" sz="1100" kern="1200"/>
        </a:p>
      </dsp:txBody>
      <dsp:txXfrm>
        <a:off x="511263" y="1088268"/>
        <a:ext cx="1552016" cy="931210"/>
      </dsp:txXfrm>
    </dsp:sp>
    <dsp:sp modelId="{EFAE0768-207E-CD42-AEF8-CC2FEB887BBC}">
      <dsp:nvSpPr>
        <dsp:cNvPr id="0" name=""/>
        <dsp:cNvSpPr/>
      </dsp:nvSpPr>
      <dsp:spPr>
        <a:xfrm>
          <a:off x="2218482" y="1088268"/>
          <a:ext cx="1552016" cy="931210"/>
        </a:xfrm>
        <a:prstGeom prst="rect">
          <a:avLst/>
        </a:prstGeom>
        <a:solidFill>
          <a:schemeClr val="accent2">
            <a:hueOff val="-5751049"/>
            <a:satOff val="25477"/>
            <a:lumOff val="-93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Objasnite seksualno zlostavljanje bez kontakta</a:t>
          </a:r>
          <a:endParaRPr lang="en-US" sz="1100" kern="1200"/>
        </a:p>
      </dsp:txBody>
      <dsp:txXfrm>
        <a:off x="2218482" y="1088268"/>
        <a:ext cx="1552016" cy="931210"/>
      </dsp:txXfrm>
    </dsp:sp>
    <dsp:sp modelId="{3678C19B-361B-5F41-A16E-01BBB3847D8A}">
      <dsp:nvSpPr>
        <dsp:cNvPr id="0" name=""/>
        <dsp:cNvSpPr/>
      </dsp:nvSpPr>
      <dsp:spPr>
        <a:xfrm>
          <a:off x="3925700" y="1088268"/>
          <a:ext cx="1552016" cy="931210"/>
        </a:xfrm>
        <a:prstGeom prst="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U koja kaznena djela spade trgovina drogom?, a prisila prema službenoj osobi?, a otmica?</a:t>
          </a:r>
          <a:endParaRPr lang="en-US" sz="1100" kern="1200"/>
        </a:p>
      </dsp:txBody>
      <dsp:txXfrm>
        <a:off x="3925700" y="1088268"/>
        <a:ext cx="1552016" cy="931210"/>
      </dsp:txXfrm>
    </dsp:sp>
    <dsp:sp modelId="{6E24CA08-E4CF-A44D-B6A6-156F1A97FC01}">
      <dsp:nvSpPr>
        <dsp:cNvPr id="0" name=""/>
        <dsp:cNvSpPr/>
      </dsp:nvSpPr>
      <dsp:spPr>
        <a:xfrm>
          <a:off x="5632919" y="1088268"/>
          <a:ext cx="1552016" cy="931210"/>
        </a:xfrm>
        <a:prstGeom prst="rect">
          <a:avLst/>
        </a:prstGeom>
        <a:solidFill>
          <a:schemeClr val="accent2">
            <a:hueOff val="-8051469"/>
            <a:satOff val="35668"/>
            <a:lumOff val="-131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Zašto mladi najčešće bježe od kuće?</a:t>
          </a:r>
          <a:endParaRPr lang="en-US" sz="1100" kern="1200"/>
        </a:p>
      </dsp:txBody>
      <dsp:txXfrm>
        <a:off x="5632919" y="1088268"/>
        <a:ext cx="1552016" cy="931210"/>
      </dsp:txXfrm>
    </dsp:sp>
    <dsp:sp modelId="{3F71CC05-3D77-9D40-8E60-E375C843F56C}">
      <dsp:nvSpPr>
        <dsp:cNvPr id="0" name=""/>
        <dsp:cNvSpPr/>
      </dsp:nvSpPr>
      <dsp:spPr>
        <a:xfrm>
          <a:off x="2218482" y="2174680"/>
          <a:ext cx="1552016" cy="931210"/>
        </a:xfrm>
        <a:prstGeom prst="rect">
          <a:avLst/>
        </a:prstGeom>
        <a:solidFill>
          <a:schemeClr val="accent2">
            <a:hueOff val="-9201678"/>
            <a:satOff val="40764"/>
            <a:lumOff val="-14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Zašto najčešće bježe iz odgojnih ustanova?</a:t>
          </a:r>
          <a:endParaRPr lang="en-US" sz="1100" kern="1200"/>
        </a:p>
      </dsp:txBody>
      <dsp:txXfrm>
        <a:off x="2218482" y="2174680"/>
        <a:ext cx="1552016" cy="931210"/>
      </dsp:txXfrm>
    </dsp:sp>
    <dsp:sp modelId="{FA0981F6-91F6-3148-BB4E-6C45981E7F66}">
      <dsp:nvSpPr>
        <dsp:cNvPr id="0" name=""/>
        <dsp:cNvSpPr/>
      </dsp:nvSpPr>
      <dsp:spPr>
        <a:xfrm>
          <a:off x="3925700" y="2174680"/>
          <a:ext cx="1552016" cy="931210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Navedite pravilnosti vezane uz međuvršnjačko nasilje obzirom na spol, dob, lokaciju I vrstu zlostavljanja?</a:t>
          </a:r>
          <a:endParaRPr lang="en-US" sz="1100" kern="1200"/>
        </a:p>
      </dsp:txBody>
      <dsp:txXfrm>
        <a:off x="3925700" y="2174680"/>
        <a:ext cx="1552016" cy="931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6EAE5-9001-3E41-9DD8-C33634F2B4FF}">
      <dsp:nvSpPr>
        <dsp:cNvPr id="0" name=""/>
        <dsp:cNvSpPr/>
      </dsp:nvSpPr>
      <dsp:spPr>
        <a:xfrm>
          <a:off x="0" y="601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82925-0843-D84A-8235-325DADDCD609}">
      <dsp:nvSpPr>
        <dsp:cNvPr id="0" name=""/>
        <dsp:cNvSpPr/>
      </dsp:nvSpPr>
      <dsp:spPr>
        <a:xfrm>
          <a:off x="0" y="601"/>
          <a:ext cx="4205288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Kaznena djela protiv života i tijela</a:t>
          </a:r>
          <a:r>
            <a:rPr lang="en-GB" sz="1100" kern="1200"/>
            <a:t> (ubojstvo, tjelesna ozljeda, teška tjelesna ozljeda)</a:t>
          </a:r>
          <a:endParaRPr lang="en-US" sz="1100" kern="1200"/>
        </a:p>
      </dsp:txBody>
      <dsp:txXfrm>
        <a:off x="0" y="601"/>
        <a:ext cx="4205288" cy="547377"/>
      </dsp:txXfrm>
    </dsp:sp>
    <dsp:sp modelId="{F53B4ECC-79E3-7B42-920C-BE4F0CA7FFBA}">
      <dsp:nvSpPr>
        <dsp:cNvPr id="0" name=""/>
        <dsp:cNvSpPr/>
      </dsp:nvSpPr>
      <dsp:spPr>
        <a:xfrm>
          <a:off x="0" y="547978"/>
          <a:ext cx="42052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590697-8E54-6345-8B22-35AD90A81427}">
      <dsp:nvSpPr>
        <dsp:cNvPr id="0" name=""/>
        <dsp:cNvSpPr/>
      </dsp:nvSpPr>
      <dsp:spPr>
        <a:xfrm>
          <a:off x="0" y="547978"/>
          <a:ext cx="4205288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Kaznena djela protiv imovine</a:t>
          </a:r>
          <a:r>
            <a:rPr lang="en-GB" sz="1100" kern="1200"/>
            <a:t> (krađa, teška krađa, razbojništvo, razbojnička krađa, neovlaštena uporaba tuđe pokretne stvari, oštećenje tuđe stvari</a:t>
          </a:r>
          <a:r>
            <a:rPr lang="hr-HR" sz="1100" kern="1200"/>
            <a:t>)</a:t>
          </a:r>
          <a:endParaRPr lang="en-US" sz="1100" kern="1200"/>
        </a:p>
      </dsp:txBody>
      <dsp:txXfrm>
        <a:off x="0" y="547978"/>
        <a:ext cx="4205288" cy="547377"/>
      </dsp:txXfrm>
    </dsp:sp>
    <dsp:sp modelId="{9AA5DFF0-5742-C943-9615-92D0750389F6}">
      <dsp:nvSpPr>
        <dsp:cNvPr id="0" name=""/>
        <dsp:cNvSpPr/>
      </dsp:nvSpPr>
      <dsp:spPr>
        <a:xfrm>
          <a:off x="0" y="1095356"/>
          <a:ext cx="42052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BDD00C-1CE7-2E42-AB7E-2864983CFDDA}">
      <dsp:nvSpPr>
        <dsp:cNvPr id="0" name=""/>
        <dsp:cNvSpPr/>
      </dsp:nvSpPr>
      <dsp:spPr>
        <a:xfrm>
          <a:off x="0" y="1095356"/>
          <a:ext cx="4205288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Kaznena djela protiv </a:t>
          </a:r>
          <a:r>
            <a:rPr lang="en-GB" sz="1100" kern="1200"/>
            <a:t>zdravlja ljudi (neovlaštena proizvodnja i promet drogama, omogućavanje trošenja droga)</a:t>
          </a:r>
          <a:endParaRPr lang="en-US" sz="1100" kern="1200"/>
        </a:p>
      </dsp:txBody>
      <dsp:txXfrm>
        <a:off x="0" y="1095356"/>
        <a:ext cx="4205288" cy="547377"/>
      </dsp:txXfrm>
    </dsp:sp>
    <dsp:sp modelId="{A98CA2E9-B532-2D4C-8E21-1BB7AA4B73CA}">
      <dsp:nvSpPr>
        <dsp:cNvPr id="0" name=""/>
        <dsp:cNvSpPr/>
      </dsp:nvSpPr>
      <dsp:spPr>
        <a:xfrm>
          <a:off x="0" y="1642733"/>
          <a:ext cx="42052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6DBCCE-4D61-C646-96D5-01356AF955B7}">
      <dsp:nvSpPr>
        <dsp:cNvPr id="0" name=""/>
        <dsp:cNvSpPr/>
      </dsp:nvSpPr>
      <dsp:spPr>
        <a:xfrm>
          <a:off x="0" y="1642733"/>
          <a:ext cx="4205288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Kaznena djela protiv </a:t>
          </a:r>
          <a:r>
            <a:rPr lang="hr-HR" sz="1100" kern="1200"/>
            <a:t>javnog reda i mira</a:t>
          </a:r>
          <a:r>
            <a:rPr lang="en-GB" sz="1100" kern="1200"/>
            <a:t> (prisila prema službenoj osobi, napad na službenu osobu, izazivanje nereda)</a:t>
          </a:r>
          <a:endParaRPr lang="en-US" sz="1100" kern="1200"/>
        </a:p>
      </dsp:txBody>
      <dsp:txXfrm>
        <a:off x="0" y="1642733"/>
        <a:ext cx="4205288" cy="547377"/>
      </dsp:txXfrm>
    </dsp:sp>
    <dsp:sp modelId="{CA65C586-1E3A-194C-9A14-C622D760F5AA}">
      <dsp:nvSpPr>
        <dsp:cNvPr id="0" name=""/>
        <dsp:cNvSpPr/>
      </dsp:nvSpPr>
      <dsp:spPr>
        <a:xfrm>
          <a:off x="0" y="2190111"/>
          <a:ext cx="420528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C4AF3-0E1F-2948-92BB-8406E2FB70E3}">
      <dsp:nvSpPr>
        <dsp:cNvPr id="0" name=""/>
        <dsp:cNvSpPr/>
      </dsp:nvSpPr>
      <dsp:spPr>
        <a:xfrm>
          <a:off x="0" y="2190111"/>
          <a:ext cx="4205288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Kaznena djela protiv osobne slobode (prijetnja)</a:t>
          </a:r>
          <a:endParaRPr lang="en-US" sz="1100" kern="1200"/>
        </a:p>
      </dsp:txBody>
      <dsp:txXfrm>
        <a:off x="0" y="2190111"/>
        <a:ext cx="4205288" cy="547377"/>
      </dsp:txXfrm>
    </dsp:sp>
    <dsp:sp modelId="{CCFFAF78-74F6-9149-9BB3-074F282BAAEB}">
      <dsp:nvSpPr>
        <dsp:cNvPr id="0" name=""/>
        <dsp:cNvSpPr/>
      </dsp:nvSpPr>
      <dsp:spPr>
        <a:xfrm>
          <a:off x="0" y="2737488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287335-3D46-1D46-B2A2-5669F3B70525}">
      <dsp:nvSpPr>
        <dsp:cNvPr id="0" name=""/>
        <dsp:cNvSpPr/>
      </dsp:nvSpPr>
      <dsp:spPr>
        <a:xfrm>
          <a:off x="0" y="2737488"/>
          <a:ext cx="4205288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Kaznena djela protiv spolne slobode i spolnog ćudoređa</a:t>
          </a:r>
          <a:r>
            <a:rPr lang="en-GB" sz="1100" kern="1200"/>
            <a:t> (silovanje, spolna zlouporaba djeteta mlađeg od 15 godina, iskorištavanje djece za pornografiju) </a:t>
          </a:r>
          <a:endParaRPr lang="en-US" sz="1100" kern="1200"/>
        </a:p>
      </dsp:txBody>
      <dsp:txXfrm>
        <a:off x="0" y="2737488"/>
        <a:ext cx="4205288" cy="547377"/>
      </dsp:txXfrm>
    </dsp:sp>
    <dsp:sp modelId="{A0C25F8B-BABF-CB46-A43D-FD225417DBCF}">
      <dsp:nvSpPr>
        <dsp:cNvPr id="0" name=""/>
        <dsp:cNvSpPr/>
      </dsp:nvSpPr>
      <dsp:spPr>
        <a:xfrm>
          <a:off x="0" y="3284866"/>
          <a:ext cx="42052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E28FE7-2F2B-814D-B5EB-BB80705E63F6}">
      <dsp:nvSpPr>
        <dsp:cNvPr id="0" name=""/>
        <dsp:cNvSpPr/>
      </dsp:nvSpPr>
      <dsp:spPr>
        <a:xfrm>
          <a:off x="0" y="3284866"/>
          <a:ext cx="4205288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Kaznena djela protiv </a:t>
          </a:r>
          <a:r>
            <a:rPr lang="en-GB" sz="1100" kern="1200"/>
            <a:t>krivotvorenja (krivotvorenje novca)</a:t>
          </a:r>
          <a:endParaRPr lang="en-US" sz="1100" kern="1200"/>
        </a:p>
      </dsp:txBody>
      <dsp:txXfrm>
        <a:off x="0" y="3284866"/>
        <a:ext cx="4205288" cy="547377"/>
      </dsp:txXfrm>
    </dsp:sp>
    <dsp:sp modelId="{36ED5D7D-5F84-FD44-90BA-A71CD65E406C}">
      <dsp:nvSpPr>
        <dsp:cNvPr id="0" name=""/>
        <dsp:cNvSpPr/>
      </dsp:nvSpPr>
      <dsp:spPr>
        <a:xfrm>
          <a:off x="0" y="3832243"/>
          <a:ext cx="42052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E3193-8E2F-D044-9025-3BFD3704ACB2}">
      <dsp:nvSpPr>
        <dsp:cNvPr id="0" name=""/>
        <dsp:cNvSpPr/>
      </dsp:nvSpPr>
      <dsp:spPr>
        <a:xfrm>
          <a:off x="0" y="3832243"/>
          <a:ext cx="4205288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Kaznena djela počinjena u sudioništvu</a:t>
          </a:r>
          <a:endParaRPr lang="en-US" sz="1100" kern="1200"/>
        </a:p>
      </dsp:txBody>
      <dsp:txXfrm>
        <a:off x="0" y="3832243"/>
        <a:ext cx="4205288" cy="547377"/>
      </dsp:txXfrm>
    </dsp:sp>
    <dsp:sp modelId="{2A25515F-DB71-4C4F-9E4A-2780A9E50BA8}">
      <dsp:nvSpPr>
        <dsp:cNvPr id="0" name=""/>
        <dsp:cNvSpPr/>
      </dsp:nvSpPr>
      <dsp:spPr>
        <a:xfrm>
          <a:off x="0" y="4379621"/>
          <a:ext cx="42052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7594A0-FE8E-4C49-B5BA-78517AB87A49}">
      <dsp:nvSpPr>
        <dsp:cNvPr id="0" name=""/>
        <dsp:cNvSpPr/>
      </dsp:nvSpPr>
      <dsp:spPr>
        <a:xfrm>
          <a:off x="0" y="4379621"/>
          <a:ext cx="4205288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Kaznena djela počinjena u povratu</a:t>
          </a:r>
          <a:endParaRPr lang="en-US" sz="1100" kern="1200"/>
        </a:p>
      </dsp:txBody>
      <dsp:txXfrm>
        <a:off x="0" y="4379621"/>
        <a:ext cx="4205288" cy="547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97EFE-A8D8-0646-BB74-8CCC5F603269}">
      <dsp:nvSpPr>
        <dsp:cNvPr id="0" name=""/>
        <dsp:cNvSpPr/>
      </dsp:nvSpPr>
      <dsp:spPr>
        <a:xfrm>
          <a:off x="2630" y="129626"/>
          <a:ext cx="1424247" cy="854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Najčešća kaznena djela maloljetnika</a:t>
          </a:r>
          <a:endParaRPr lang="en-US" sz="1100" kern="1200"/>
        </a:p>
      </dsp:txBody>
      <dsp:txXfrm>
        <a:off x="2630" y="129626"/>
        <a:ext cx="1424247" cy="854548"/>
      </dsp:txXfrm>
    </dsp:sp>
    <dsp:sp modelId="{B58B2DAA-2F3C-A445-B6EC-4B34B291D67C}">
      <dsp:nvSpPr>
        <dsp:cNvPr id="0" name=""/>
        <dsp:cNvSpPr/>
      </dsp:nvSpPr>
      <dsp:spPr>
        <a:xfrm>
          <a:off x="1569303" y="129626"/>
          <a:ext cx="1424247" cy="854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Većina maloljetnika svoju delinkventnu karijeru počinju upravo krađama </a:t>
          </a:r>
          <a:endParaRPr lang="en-US" sz="1100" kern="1200"/>
        </a:p>
      </dsp:txBody>
      <dsp:txXfrm>
        <a:off x="1569303" y="129626"/>
        <a:ext cx="1424247" cy="854548"/>
      </dsp:txXfrm>
    </dsp:sp>
    <dsp:sp modelId="{95861963-585E-0949-B45B-4B3D962598BC}">
      <dsp:nvSpPr>
        <dsp:cNvPr id="0" name=""/>
        <dsp:cNvSpPr/>
      </dsp:nvSpPr>
      <dsp:spPr>
        <a:xfrm>
          <a:off x="3135976" y="129626"/>
          <a:ext cx="1424247" cy="854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T</a:t>
          </a:r>
          <a:r>
            <a:rPr lang="hr-HR" sz="1100" kern="1200"/>
            <a:t>e</a:t>
          </a:r>
          <a:r>
            <a:rPr lang="en-GB" sz="1100" kern="1200"/>
            <a:t>ška</a:t>
          </a:r>
          <a:r>
            <a:rPr lang="hr-HR" sz="1100" kern="1200"/>
            <a:t> krađa</a:t>
          </a:r>
          <a:r>
            <a:rPr lang="en-GB" sz="1100" kern="1200"/>
            <a:t>, K</a:t>
          </a:r>
          <a:r>
            <a:rPr lang="hr-HR" sz="1100" kern="1200"/>
            <a:t>rađa</a:t>
          </a:r>
          <a:r>
            <a:rPr lang="en-GB" sz="1100" kern="1200"/>
            <a:t>, R</a:t>
          </a:r>
          <a:r>
            <a:rPr lang="hr-HR" sz="1100" kern="1200"/>
            <a:t>azbojništvo /drska krađa</a:t>
          </a:r>
          <a:endParaRPr lang="en-US" sz="1100" kern="1200"/>
        </a:p>
      </dsp:txBody>
      <dsp:txXfrm>
        <a:off x="3135976" y="129626"/>
        <a:ext cx="1424247" cy="854548"/>
      </dsp:txXfrm>
    </dsp:sp>
    <dsp:sp modelId="{CD0F47C2-2E9F-3E42-BCBD-C6485A55B7E8}">
      <dsp:nvSpPr>
        <dsp:cNvPr id="0" name=""/>
        <dsp:cNvSpPr/>
      </dsp:nvSpPr>
      <dsp:spPr>
        <a:xfrm>
          <a:off x="4702648" y="129626"/>
          <a:ext cx="1424247" cy="854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Utaja</a:t>
          </a:r>
          <a:endParaRPr lang="en-US" sz="1100" kern="1200"/>
        </a:p>
      </dsp:txBody>
      <dsp:txXfrm>
        <a:off x="4702648" y="129626"/>
        <a:ext cx="1424247" cy="854548"/>
      </dsp:txXfrm>
    </dsp:sp>
    <dsp:sp modelId="{8BF205D9-8E8E-2946-A4E6-6D435EF9250A}">
      <dsp:nvSpPr>
        <dsp:cNvPr id="0" name=""/>
        <dsp:cNvSpPr/>
      </dsp:nvSpPr>
      <dsp:spPr>
        <a:xfrm>
          <a:off x="6269321" y="129626"/>
          <a:ext cx="1424247" cy="854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Pronevjera</a:t>
          </a:r>
          <a:endParaRPr lang="en-US" sz="1100" kern="1200"/>
        </a:p>
      </dsp:txBody>
      <dsp:txXfrm>
        <a:off x="6269321" y="129626"/>
        <a:ext cx="1424247" cy="854548"/>
      </dsp:txXfrm>
    </dsp:sp>
    <dsp:sp modelId="{87855BF0-231D-314D-84DA-0A350EF8EF46}">
      <dsp:nvSpPr>
        <dsp:cNvPr id="0" name=""/>
        <dsp:cNvSpPr/>
      </dsp:nvSpPr>
      <dsp:spPr>
        <a:xfrm>
          <a:off x="2630" y="1126599"/>
          <a:ext cx="1424247" cy="854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Prisva</a:t>
          </a:r>
          <a:r>
            <a:rPr lang="en-GB" sz="1100" kern="1200"/>
            <a:t>j</a:t>
          </a:r>
          <a:r>
            <a:rPr lang="hr-HR" sz="1100" kern="1200"/>
            <a:t>anje</a:t>
          </a:r>
          <a:r>
            <a:rPr lang="en-GB" sz="1100" kern="1200"/>
            <a:t>, neovlaštena uporaba tuđe pokretne stvari</a:t>
          </a:r>
          <a:r>
            <a:rPr lang="hr-HR" sz="1100" kern="1200"/>
            <a:t> ili oštećenje tuđe pokretne stvari</a:t>
          </a:r>
          <a:endParaRPr lang="en-US" sz="1100" kern="1200"/>
        </a:p>
      </dsp:txBody>
      <dsp:txXfrm>
        <a:off x="2630" y="1126599"/>
        <a:ext cx="1424247" cy="854548"/>
      </dsp:txXfrm>
    </dsp:sp>
    <dsp:sp modelId="{D23381DB-C617-C541-BF68-ADEA352D1CE4}">
      <dsp:nvSpPr>
        <dsp:cNvPr id="0" name=""/>
        <dsp:cNvSpPr/>
      </dsp:nvSpPr>
      <dsp:spPr>
        <a:xfrm>
          <a:off x="1569303" y="1126599"/>
          <a:ext cx="1424247" cy="854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Lančana igra</a:t>
          </a:r>
          <a:endParaRPr lang="en-US" sz="1100" kern="1200"/>
        </a:p>
      </dsp:txBody>
      <dsp:txXfrm>
        <a:off x="1569303" y="1126599"/>
        <a:ext cx="1424247" cy="854548"/>
      </dsp:txXfrm>
    </dsp:sp>
    <dsp:sp modelId="{6CBDD07E-7335-ED48-98CD-ACF40E3D4C6B}">
      <dsp:nvSpPr>
        <dsp:cNvPr id="0" name=""/>
        <dsp:cNvSpPr/>
      </dsp:nvSpPr>
      <dsp:spPr>
        <a:xfrm>
          <a:off x="3135976" y="1126599"/>
          <a:ext cx="1424247" cy="854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Zlouporaba osiguranja, čeka i platne liste</a:t>
          </a:r>
          <a:endParaRPr lang="en-US" sz="1100" kern="1200"/>
        </a:p>
      </dsp:txBody>
      <dsp:txXfrm>
        <a:off x="3135976" y="1126599"/>
        <a:ext cx="1424247" cy="854548"/>
      </dsp:txXfrm>
    </dsp:sp>
    <dsp:sp modelId="{69B1BEEC-F7A8-704A-B733-6A006B55CF43}">
      <dsp:nvSpPr>
        <dsp:cNvPr id="0" name=""/>
        <dsp:cNvSpPr/>
      </dsp:nvSpPr>
      <dsp:spPr>
        <a:xfrm>
          <a:off x="4702648" y="1126599"/>
          <a:ext cx="1424247" cy="854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Zlouporaba povjerenja</a:t>
          </a:r>
          <a:endParaRPr lang="en-US" sz="1100" kern="1200"/>
        </a:p>
      </dsp:txBody>
      <dsp:txXfrm>
        <a:off x="4702648" y="1126599"/>
        <a:ext cx="1424247" cy="854548"/>
      </dsp:txXfrm>
    </dsp:sp>
    <dsp:sp modelId="{EB6719D3-286D-1C47-BBE0-84B2CEF6D588}">
      <dsp:nvSpPr>
        <dsp:cNvPr id="0" name=""/>
        <dsp:cNvSpPr/>
      </dsp:nvSpPr>
      <dsp:spPr>
        <a:xfrm>
          <a:off x="6269321" y="1126599"/>
          <a:ext cx="1424247" cy="854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Povreda tuđih prava</a:t>
          </a:r>
          <a:endParaRPr lang="en-US" sz="1100" kern="1200"/>
        </a:p>
      </dsp:txBody>
      <dsp:txXfrm>
        <a:off x="6269321" y="1126599"/>
        <a:ext cx="1424247" cy="854548"/>
      </dsp:txXfrm>
    </dsp:sp>
    <dsp:sp modelId="{68FF4891-A26C-1245-8B5D-432E5A05EE83}">
      <dsp:nvSpPr>
        <dsp:cNvPr id="0" name=""/>
        <dsp:cNvSpPr/>
      </dsp:nvSpPr>
      <dsp:spPr>
        <a:xfrm>
          <a:off x="785966" y="2123573"/>
          <a:ext cx="1424247" cy="854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Lihvarski ugovor</a:t>
          </a:r>
          <a:endParaRPr lang="en-US" sz="1100" kern="1200"/>
        </a:p>
      </dsp:txBody>
      <dsp:txXfrm>
        <a:off x="785966" y="2123573"/>
        <a:ext cx="1424247" cy="854548"/>
      </dsp:txXfrm>
    </dsp:sp>
    <dsp:sp modelId="{32B1AE88-1230-4143-A338-3EE738436D0F}">
      <dsp:nvSpPr>
        <dsp:cNvPr id="0" name=""/>
        <dsp:cNvSpPr/>
      </dsp:nvSpPr>
      <dsp:spPr>
        <a:xfrm>
          <a:off x="2352639" y="2123573"/>
          <a:ext cx="1424247" cy="854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Iznuda</a:t>
          </a:r>
          <a:endParaRPr lang="en-US" sz="1100" kern="1200"/>
        </a:p>
      </dsp:txBody>
      <dsp:txXfrm>
        <a:off x="2352639" y="2123573"/>
        <a:ext cx="1424247" cy="854548"/>
      </dsp:txXfrm>
    </dsp:sp>
    <dsp:sp modelId="{FC526CBD-1B3D-124A-AC63-3E273D4EA917}">
      <dsp:nvSpPr>
        <dsp:cNvPr id="0" name=""/>
        <dsp:cNvSpPr/>
      </dsp:nvSpPr>
      <dsp:spPr>
        <a:xfrm>
          <a:off x="3919312" y="2123573"/>
          <a:ext cx="1424247" cy="854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Prikrivanje</a:t>
          </a:r>
          <a:endParaRPr lang="en-US" sz="1100" kern="1200"/>
        </a:p>
      </dsp:txBody>
      <dsp:txXfrm>
        <a:off x="3919312" y="2123573"/>
        <a:ext cx="1424247" cy="854548"/>
      </dsp:txXfrm>
    </dsp:sp>
    <dsp:sp modelId="{15836863-5A59-484C-B33E-29DD44A1572C}">
      <dsp:nvSpPr>
        <dsp:cNvPr id="0" name=""/>
        <dsp:cNvSpPr/>
      </dsp:nvSpPr>
      <dsp:spPr>
        <a:xfrm>
          <a:off x="5485985" y="2123573"/>
          <a:ext cx="1424247" cy="854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Bitan je motivacijski proces: želja za novcem ili određenim predmetima ili dokazivanje</a:t>
          </a:r>
          <a:endParaRPr lang="en-US" sz="1100" kern="1200"/>
        </a:p>
      </dsp:txBody>
      <dsp:txXfrm>
        <a:off x="5485985" y="2123573"/>
        <a:ext cx="1424247" cy="854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263B0-33C7-F94D-B0A1-55D4A1836160}">
      <dsp:nvSpPr>
        <dsp:cNvPr id="0" name=""/>
        <dsp:cNvSpPr/>
      </dsp:nvSpPr>
      <dsp:spPr>
        <a:xfrm>
          <a:off x="0" y="0"/>
          <a:ext cx="6156960" cy="683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Najčešće se radi o situacijskim deliktima: afektivna napetost, preosjetljivost, naglost i izazvanost u stjecaju s psihičkom nestablinošću (javlja se panika, strah, poniženje, strast, srdžba), ali može biti i smišljeni nasilnički oblik ponašanja obično u skupini ili sudioništvu maloljetnika i mlađih punoljetnika</a:t>
          </a:r>
          <a:endParaRPr lang="en-US" sz="1000" kern="1200"/>
        </a:p>
      </dsp:txBody>
      <dsp:txXfrm>
        <a:off x="20025" y="20025"/>
        <a:ext cx="5361416" cy="643654"/>
      </dsp:txXfrm>
    </dsp:sp>
    <dsp:sp modelId="{BCD7CE84-1261-F249-A0C9-863BFD93733C}">
      <dsp:nvSpPr>
        <dsp:cNvPr id="0" name=""/>
        <dsp:cNvSpPr/>
      </dsp:nvSpPr>
      <dsp:spPr>
        <a:xfrm>
          <a:off x="515645" y="808014"/>
          <a:ext cx="6156960" cy="683704"/>
        </a:xfrm>
        <a:prstGeom prst="roundRect">
          <a:avLst>
            <a:gd name="adj" fmla="val 10000"/>
          </a:avLst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Ubojstvo, teško ubojstvo, prouzročenje smrti iz nehaja, sudjelovanje u samoubojstvu, protupravni prekid trudnoće, sakaćenje ženskih spolnih organa, tjelesna ozljeda, teška tjelesna ozljeda, osobito teška tjelesna ozljeda, teška tjelesna ozljeda s posljedicom smrti, tjelesna ozljeda iz nehaja, sudjelovanje u tučnjavi, nepružanje pomoći</a:t>
          </a:r>
          <a:endParaRPr lang="en-US" sz="1000" kern="1200"/>
        </a:p>
      </dsp:txBody>
      <dsp:txXfrm>
        <a:off x="535670" y="828039"/>
        <a:ext cx="5156856" cy="643654"/>
      </dsp:txXfrm>
    </dsp:sp>
    <dsp:sp modelId="{DE16327A-E4CA-0C42-8672-6572A2EFE142}">
      <dsp:nvSpPr>
        <dsp:cNvPr id="0" name=""/>
        <dsp:cNvSpPr/>
      </dsp:nvSpPr>
      <dsp:spPr>
        <a:xfrm>
          <a:off x="1023594" y="1616028"/>
          <a:ext cx="6156960" cy="683704"/>
        </a:xfrm>
        <a:prstGeom prst="roundRect">
          <a:avLst>
            <a:gd name="adj" fmla="val 10000"/>
          </a:avLst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Nasilje je najčešće povezano s izrazitom agresivnošću počinitelja i njegovom smanjenom mogučnošću kontrole agresije (češće kod mladih osoba)</a:t>
          </a:r>
          <a:endParaRPr lang="en-US" sz="1000" kern="1200"/>
        </a:p>
      </dsp:txBody>
      <dsp:txXfrm>
        <a:off x="1043619" y="1636053"/>
        <a:ext cx="5164552" cy="643654"/>
      </dsp:txXfrm>
    </dsp:sp>
    <dsp:sp modelId="{E751014C-0D6F-0440-893D-84B7B3D683CD}">
      <dsp:nvSpPr>
        <dsp:cNvPr id="0" name=""/>
        <dsp:cNvSpPr/>
      </dsp:nvSpPr>
      <dsp:spPr>
        <a:xfrm>
          <a:off x="1539239" y="2424043"/>
          <a:ext cx="6156960" cy="683704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Kod teških tjelesnih ozljeda  s posljedicom smrti maloljetnici su često i sami iznenađeni ishodom</a:t>
          </a:r>
          <a:endParaRPr lang="en-US" sz="1000" kern="1200"/>
        </a:p>
      </dsp:txBody>
      <dsp:txXfrm>
        <a:off x="1559264" y="2444068"/>
        <a:ext cx="5156856" cy="643654"/>
      </dsp:txXfrm>
    </dsp:sp>
    <dsp:sp modelId="{EE9E55D7-CCED-B641-ABC1-77733477F43F}">
      <dsp:nvSpPr>
        <dsp:cNvPr id="0" name=""/>
        <dsp:cNvSpPr/>
      </dsp:nvSpPr>
      <dsp:spPr>
        <a:xfrm>
          <a:off x="5712552" y="523655"/>
          <a:ext cx="444407" cy="44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812544" y="523655"/>
        <a:ext cx="244423" cy="334416"/>
      </dsp:txXfrm>
    </dsp:sp>
    <dsp:sp modelId="{A4D221AB-607E-6046-B9AB-758814D39E09}">
      <dsp:nvSpPr>
        <dsp:cNvPr id="0" name=""/>
        <dsp:cNvSpPr/>
      </dsp:nvSpPr>
      <dsp:spPr>
        <a:xfrm>
          <a:off x="6228197" y="1331670"/>
          <a:ext cx="444407" cy="44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472993"/>
            <a:satOff val="15661"/>
            <a:lumOff val="-10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472993"/>
              <a:satOff val="15661"/>
              <a:lumOff val="-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28189" y="1331670"/>
        <a:ext cx="244423" cy="334416"/>
      </dsp:txXfrm>
    </dsp:sp>
    <dsp:sp modelId="{C4CB7D77-6997-2546-B3AA-E9BFFEC8AFDB}">
      <dsp:nvSpPr>
        <dsp:cNvPr id="0" name=""/>
        <dsp:cNvSpPr/>
      </dsp:nvSpPr>
      <dsp:spPr>
        <a:xfrm>
          <a:off x="6736146" y="2139684"/>
          <a:ext cx="444407" cy="44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36138" y="2139684"/>
        <a:ext cx="244423" cy="334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F0D65-2554-7F49-8259-AA801737FF75}">
      <dsp:nvSpPr>
        <dsp:cNvPr id="0" name=""/>
        <dsp:cNvSpPr/>
      </dsp:nvSpPr>
      <dsp:spPr>
        <a:xfrm>
          <a:off x="0" y="2406"/>
          <a:ext cx="42052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64B267-A6ED-D24A-87E5-D76D9C311DD3}">
      <dsp:nvSpPr>
        <dsp:cNvPr id="0" name=""/>
        <dsp:cNvSpPr/>
      </dsp:nvSpPr>
      <dsp:spPr>
        <a:xfrm>
          <a:off x="0" y="2406"/>
          <a:ext cx="4205288" cy="8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mlade osobe niskog socio-ekonomskog statusa</a:t>
          </a:r>
          <a:endParaRPr lang="en-US" sz="900" kern="1200"/>
        </a:p>
      </dsp:txBody>
      <dsp:txXfrm>
        <a:off x="0" y="2406"/>
        <a:ext cx="4205288" cy="820464"/>
      </dsp:txXfrm>
    </dsp:sp>
    <dsp:sp modelId="{A5191A7D-844F-8040-8659-F1638F4612BB}">
      <dsp:nvSpPr>
        <dsp:cNvPr id="0" name=""/>
        <dsp:cNvSpPr/>
      </dsp:nvSpPr>
      <dsp:spPr>
        <a:xfrm>
          <a:off x="0" y="822870"/>
          <a:ext cx="4205288" cy="0"/>
        </a:xfrm>
        <a:prstGeom prst="line">
          <a:avLst/>
        </a:prstGeom>
        <a:gradFill rotWithShape="0">
          <a:gsLst>
            <a:gs pos="0">
              <a:schemeClr val="accent5">
                <a:hueOff val="-47975"/>
                <a:satOff val="-1779"/>
                <a:lumOff val="282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47975"/>
                <a:satOff val="-1779"/>
                <a:lumOff val="282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47975"/>
                <a:satOff val="-1779"/>
                <a:lumOff val="282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7975"/>
              <a:satOff val="-1779"/>
              <a:lumOff val="2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9924A2-9AF0-0E4C-9DD1-A66CF05110D2}">
      <dsp:nvSpPr>
        <dsp:cNvPr id="0" name=""/>
        <dsp:cNvSpPr/>
      </dsp:nvSpPr>
      <dsp:spPr>
        <a:xfrm>
          <a:off x="0" y="822870"/>
          <a:ext cx="4205288" cy="8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prijavljivani su prije 14.godine života, </a:t>
          </a:r>
          <a:endParaRPr lang="en-US" sz="900" kern="1200"/>
        </a:p>
      </dsp:txBody>
      <dsp:txXfrm>
        <a:off x="0" y="822870"/>
        <a:ext cx="4205288" cy="820464"/>
      </dsp:txXfrm>
    </dsp:sp>
    <dsp:sp modelId="{83944450-7379-E347-9449-F819B0AECFC5}">
      <dsp:nvSpPr>
        <dsp:cNvPr id="0" name=""/>
        <dsp:cNvSpPr/>
      </dsp:nvSpPr>
      <dsp:spPr>
        <a:xfrm>
          <a:off x="0" y="1643335"/>
          <a:ext cx="4205288" cy="0"/>
        </a:xfrm>
        <a:prstGeom prst="line">
          <a:avLst/>
        </a:prstGeom>
        <a:gradFill rotWithShape="0">
          <a:gsLst>
            <a:gs pos="0">
              <a:schemeClr val="accent5">
                <a:hueOff val="-95949"/>
                <a:satOff val="-3559"/>
                <a:lumOff val="564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95949"/>
                <a:satOff val="-3559"/>
                <a:lumOff val="564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95949"/>
                <a:satOff val="-3559"/>
                <a:lumOff val="564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5949"/>
              <a:satOff val="-3559"/>
              <a:lumOff val="5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6748FC-7147-F745-BFD1-D07E27A3282D}">
      <dsp:nvSpPr>
        <dsp:cNvPr id="0" name=""/>
        <dsp:cNvSpPr/>
      </dsp:nvSpPr>
      <dsp:spPr>
        <a:xfrm>
          <a:off x="0" y="1643335"/>
          <a:ext cx="4205288" cy="8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tendiraju ranijoj evidenciji Centra za socijalnu skrb, </a:t>
          </a:r>
          <a:endParaRPr lang="en-US" sz="900" kern="1200"/>
        </a:p>
      </dsp:txBody>
      <dsp:txXfrm>
        <a:off x="0" y="1643335"/>
        <a:ext cx="4205288" cy="820464"/>
      </dsp:txXfrm>
    </dsp:sp>
    <dsp:sp modelId="{F311990E-52EF-7148-91CA-32EDDFE5B941}">
      <dsp:nvSpPr>
        <dsp:cNvPr id="0" name=""/>
        <dsp:cNvSpPr/>
      </dsp:nvSpPr>
      <dsp:spPr>
        <a:xfrm>
          <a:off x="0" y="2463799"/>
          <a:ext cx="4205288" cy="0"/>
        </a:xfrm>
        <a:prstGeom prst="line">
          <a:avLst/>
        </a:prstGeom>
        <a:gradFill rotWithShape="0">
          <a:gsLst>
            <a:gs pos="0">
              <a:schemeClr val="accent5">
                <a:hueOff val="-143924"/>
                <a:satOff val="-5338"/>
                <a:lumOff val="847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43924"/>
                <a:satOff val="-5338"/>
                <a:lumOff val="847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43924"/>
                <a:satOff val="-5338"/>
                <a:lumOff val="847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3924"/>
              <a:satOff val="-5338"/>
              <a:lumOff val="8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DF4879-B367-E845-A4BE-FF03297F3DB9}">
      <dsp:nvSpPr>
        <dsp:cNvPr id="0" name=""/>
        <dsp:cNvSpPr/>
      </dsp:nvSpPr>
      <dsp:spPr>
        <a:xfrm>
          <a:off x="0" y="2463799"/>
          <a:ext cx="4205288" cy="8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druže se s osobama asocijalnog ponašanja, skloni su agresivnim modelima ponašanja, često bježe od kuće i iz škole, </a:t>
          </a:r>
          <a:endParaRPr lang="en-US" sz="900" kern="1200"/>
        </a:p>
      </dsp:txBody>
      <dsp:txXfrm>
        <a:off x="0" y="2463799"/>
        <a:ext cx="4205288" cy="820464"/>
      </dsp:txXfrm>
    </dsp:sp>
    <dsp:sp modelId="{C69A88C2-5606-B842-B45F-AF5C25AE6BBE}">
      <dsp:nvSpPr>
        <dsp:cNvPr id="0" name=""/>
        <dsp:cNvSpPr/>
      </dsp:nvSpPr>
      <dsp:spPr>
        <a:xfrm>
          <a:off x="0" y="3284264"/>
          <a:ext cx="4205288" cy="0"/>
        </a:xfrm>
        <a:prstGeom prst="line">
          <a:avLst/>
        </a:prstGeom>
        <a:gradFill rotWithShape="0">
          <a:gsLst>
            <a:gs pos="0">
              <a:schemeClr val="accent5">
                <a:hueOff val="-191898"/>
                <a:satOff val="-7118"/>
                <a:lumOff val="1129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91898"/>
                <a:satOff val="-7118"/>
                <a:lumOff val="1129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91898"/>
                <a:satOff val="-7118"/>
                <a:lumOff val="1129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91898"/>
              <a:satOff val="-7118"/>
              <a:lumOff val="1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8D2CB-EA07-DF40-B2D1-B19E49DDA6A2}">
      <dsp:nvSpPr>
        <dsp:cNvPr id="0" name=""/>
        <dsp:cNvSpPr/>
      </dsp:nvSpPr>
      <dsp:spPr>
        <a:xfrm>
          <a:off x="0" y="3284264"/>
          <a:ext cx="4205288" cy="8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dolaze iz obitelji s većim brojem članova, imaju veći broj braće i sestara, češće su privremeno ili trajno živjeli izvan roditeljske kuće, </a:t>
          </a:r>
          <a:endParaRPr lang="en-US" sz="900" kern="1200"/>
        </a:p>
      </dsp:txBody>
      <dsp:txXfrm>
        <a:off x="0" y="3284264"/>
        <a:ext cx="4205288" cy="820464"/>
      </dsp:txXfrm>
    </dsp:sp>
    <dsp:sp modelId="{5A1F3DA5-2CE7-544A-8798-45D34D9E6B43}">
      <dsp:nvSpPr>
        <dsp:cNvPr id="0" name=""/>
        <dsp:cNvSpPr/>
      </dsp:nvSpPr>
      <dsp:spPr>
        <a:xfrm>
          <a:off x="0" y="4104729"/>
          <a:ext cx="4205288" cy="0"/>
        </a:xfrm>
        <a:prstGeom prst="line">
          <a:avLst/>
        </a:prstGeom>
        <a:gradFill rotWithShape="0">
          <a:gsLst>
            <a:gs pos="0">
              <a:schemeClr val="accent5">
                <a:hueOff val="-239873"/>
                <a:satOff val="-8897"/>
                <a:lumOff val="1411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39873"/>
                <a:satOff val="-8897"/>
                <a:lumOff val="1411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239873"/>
                <a:satOff val="-8897"/>
                <a:lumOff val="1411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9873"/>
              <a:satOff val="-8897"/>
              <a:lumOff val="14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FF3E4-6865-9544-BE75-CE239486DD64}">
      <dsp:nvSpPr>
        <dsp:cNvPr id="0" name=""/>
        <dsp:cNvSpPr/>
      </dsp:nvSpPr>
      <dsp:spPr>
        <a:xfrm>
          <a:off x="0" y="4104729"/>
          <a:ext cx="4205288" cy="8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u vrijeme izvršenja </a:t>
          </a:r>
          <a:r>
            <a:rPr lang="hr-HR" sz="900" kern="1200" dirty="0" err="1"/>
            <a:t>k.d</a:t>
          </a:r>
          <a:r>
            <a:rPr lang="hr-HR" sz="900" kern="1200" dirty="0"/>
            <a:t>. većina ih živi samo s jednim roditeljem ili s drugim osobama, žive u većim urbanim središtima, izloženi su teško poremećenim međuljudskim odnosima u obitelji, očevi su im većinom skloni neradu, skitnji, alkoholu i kriminalnom ponašanju, u njihovim obiteljima prisutni su različiti oblici socijalno-patološkog ponašanja, roditelji su im češće nižeg obrazovanja, loše materijalne situacije i neadekvatnih stambenih uvjeta</a:t>
          </a:r>
          <a:endParaRPr lang="en-US" sz="900" kern="1200" dirty="0"/>
        </a:p>
      </dsp:txBody>
      <dsp:txXfrm>
        <a:off x="0" y="4104729"/>
        <a:ext cx="4205288" cy="820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661FB-C7A9-7C42-89BD-0B93AC34DCE4}">
      <dsp:nvSpPr>
        <dsp:cNvPr id="0" name=""/>
        <dsp:cNvSpPr/>
      </dsp:nvSpPr>
      <dsp:spPr>
        <a:xfrm>
          <a:off x="2254" y="391176"/>
          <a:ext cx="1788765" cy="107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stariji maloljetnik, učestalo bježi od kuće, pokazuje sklonost skitnji, druži se s osobama devijantnog ponašanja, </a:t>
          </a:r>
          <a:endParaRPr lang="en-US" sz="1300" kern="1200"/>
        </a:p>
      </dsp:txBody>
      <dsp:txXfrm>
        <a:off x="2254" y="391176"/>
        <a:ext cx="1788765" cy="1073259"/>
      </dsp:txXfrm>
    </dsp:sp>
    <dsp:sp modelId="{6A4F21A9-1F94-BA4E-B4E8-7D756048D4DE}">
      <dsp:nvSpPr>
        <dsp:cNvPr id="0" name=""/>
        <dsp:cNvSpPr/>
      </dsp:nvSpPr>
      <dsp:spPr>
        <a:xfrm>
          <a:off x="1969896" y="391176"/>
          <a:ext cx="1788765" cy="107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čini kaznena djela u povratu, </a:t>
          </a:r>
          <a:endParaRPr lang="en-US" sz="1300" kern="1200"/>
        </a:p>
      </dsp:txBody>
      <dsp:txXfrm>
        <a:off x="1969896" y="391176"/>
        <a:ext cx="1788765" cy="1073259"/>
      </dsp:txXfrm>
    </dsp:sp>
    <dsp:sp modelId="{63843C70-5C7B-5642-B808-ED4403A3AAEF}">
      <dsp:nvSpPr>
        <dsp:cNvPr id="0" name=""/>
        <dsp:cNvSpPr/>
      </dsp:nvSpPr>
      <dsp:spPr>
        <a:xfrm>
          <a:off x="3937538" y="391176"/>
          <a:ext cx="1788765" cy="107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pokazuje razlike između kronološke i obrazovne dobi, </a:t>
          </a:r>
          <a:endParaRPr lang="en-US" sz="1300" kern="1200"/>
        </a:p>
      </dsp:txBody>
      <dsp:txXfrm>
        <a:off x="3937538" y="391176"/>
        <a:ext cx="1788765" cy="1073259"/>
      </dsp:txXfrm>
    </dsp:sp>
    <dsp:sp modelId="{BA552F8F-DB90-A14D-8C56-D7ED7E3BA3B5}">
      <dsp:nvSpPr>
        <dsp:cNvPr id="0" name=""/>
        <dsp:cNvSpPr/>
      </dsp:nvSpPr>
      <dsp:spPr>
        <a:xfrm>
          <a:off x="5905180" y="391176"/>
          <a:ext cx="1788765" cy="107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ponavlja razred u osnovnoj školi, bježi iz osnovne škole, </a:t>
          </a:r>
          <a:endParaRPr lang="en-US" sz="1300" kern="1200"/>
        </a:p>
      </dsp:txBody>
      <dsp:txXfrm>
        <a:off x="5905180" y="391176"/>
        <a:ext cx="1788765" cy="1073259"/>
      </dsp:txXfrm>
    </dsp:sp>
    <dsp:sp modelId="{9EE07122-54E0-F047-8216-E6723012F4FD}">
      <dsp:nvSpPr>
        <dsp:cNvPr id="0" name=""/>
        <dsp:cNvSpPr/>
      </dsp:nvSpPr>
      <dsp:spPr>
        <a:xfrm>
          <a:off x="2254" y="1643312"/>
          <a:ext cx="1788765" cy="107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živi s oba roditelja, ali odgojem se uglavnom bavi samo jedan roditelj, </a:t>
          </a:r>
          <a:endParaRPr lang="en-US" sz="1300" kern="1200"/>
        </a:p>
      </dsp:txBody>
      <dsp:txXfrm>
        <a:off x="2254" y="1643312"/>
        <a:ext cx="1788765" cy="1073259"/>
      </dsp:txXfrm>
    </dsp:sp>
    <dsp:sp modelId="{4C77D8C7-90B0-FA40-90C3-452AE342DD20}">
      <dsp:nvSpPr>
        <dsp:cNvPr id="0" name=""/>
        <dsp:cNvSpPr/>
      </dsp:nvSpPr>
      <dsp:spPr>
        <a:xfrm>
          <a:off x="1969896" y="1643312"/>
          <a:ext cx="1788765" cy="107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živi u većem gradu ili pak u mjestu s izrazitim ruralnim obilježjima, </a:t>
          </a:r>
          <a:endParaRPr lang="en-US" sz="1300" kern="1200"/>
        </a:p>
      </dsp:txBody>
      <dsp:txXfrm>
        <a:off x="1969896" y="1643312"/>
        <a:ext cx="1788765" cy="1073259"/>
      </dsp:txXfrm>
    </dsp:sp>
    <dsp:sp modelId="{F2E406B4-E466-AF40-92AD-4D93FB5C4633}">
      <dsp:nvSpPr>
        <dsp:cNvPr id="0" name=""/>
        <dsp:cNvSpPr/>
      </dsp:nvSpPr>
      <dsp:spPr>
        <a:xfrm>
          <a:off x="3937538" y="1643312"/>
          <a:ext cx="1788765" cy="107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materijalna situacije njegove obitelji je prosječna, </a:t>
          </a:r>
          <a:endParaRPr lang="en-US" sz="1300" kern="1200"/>
        </a:p>
      </dsp:txBody>
      <dsp:txXfrm>
        <a:off x="3937538" y="1643312"/>
        <a:ext cx="1788765" cy="1073259"/>
      </dsp:txXfrm>
    </dsp:sp>
    <dsp:sp modelId="{0B1E0A50-9279-224C-85F7-DFA83515F4E2}">
      <dsp:nvSpPr>
        <dsp:cNvPr id="0" name=""/>
        <dsp:cNvSpPr/>
      </dsp:nvSpPr>
      <dsp:spPr>
        <a:xfrm>
          <a:off x="5905180" y="1643312"/>
          <a:ext cx="1788765" cy="107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obitelj je opterećena dugotrajno i teško poremećenim odnosima, sukobima i napetostima</a:t>
          </a:r>
          <a:endParaRPr lang="en-US" sz="1300" kern="1200"/>
        </a:p>
      </dsp:txBody>
      <dsp:txXfrm>
        <a:off x="5905180" y="1643312"/>
        <a:ext cx="1788765" cy="10732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4659D-2B1B-A644-9ED9-A2A9814AC882}">
      <dsp:nvSpPr>
        <dsp:cNvPr id="0" name=""/>
        <dsp:cNvSpPr/>
      </dsp:nvSpPr>
      <dsp:spPr>
        <a:xfrm>
          <a:off x="511263" y="1857"/>
          <a:ext cx="1552016" cy="9312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Posebno aktualna u poratnim zemljama</a:t>
          </a:r>
          <a:endParaRPr lang="en-US" sz="900" kern="1200"/>
        </a:p>
      </dsp:txBody>
      <dsp:txXfrm>
        <a:off x="511263" y="1857"/>
        <a:ext cx="1552016" cy="931210"/>
      </dsp:txXfrm>
    </dsp:sp>
    <dsp:sp modelId="{795679F3-1A98-EE45-B63A-DBA1E66E2966}">
      <dsp:nvSpPr>
        <dsp:cNvPr id="0" name=""/>
        <dsp:cNvSpPr/>
      </dsp:nvSpPr>
      <dsp:spPr>
        <a:xfrm>
          <a:off x="2218482" y="1857"/>
          <a:ext cx="1552016" cy="93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Preglasno puštanje muzike, stvaranje nesnosne galame koja ometa normalan život osoba u okolini, neredi na nogometnim utakmicama i vezano uz nogometne utakmice</a:t>
          </a:r>
          <a:endParaRPr lang="en-US" sz="900" kern="1200"/>
        </a:p>
      </dsp:txBody>
      <dsp:txXfrm>
        <a:off x="2218482" y="1857"/>
        <a:ext cx="1552016" cy="931210"/>
      </dsp:txXfrm>
    </dsp:sp>
    <dsp:sp modelId="{3C5C079F-DD35-CE48-A23A-CD808C3B407E}">
      <dsp:nvSpPr>
        <dsp:cNvPr id="0" name=""/>
        <dsp:cNvSpPr/>
      </dsp:nvSpPr>
      <dsp:spPr>
        <a:xfrm>
          <a:off x="3925700" y="1857"/>
          <a:ext cx="1552016" cy="9312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Prisila prema službenoj osobi, napad na službenu osobu</a:t>
          </a:r>
          <a:endParaRPr lang="en-US" sz="900" kern="1200"/>
        </a:p>
      </dsp:txBody>
      <dsp:txXfrm>
        <a:off x="3925700" y="1857"/>
        <a:ext cx="1552016" cy="931210"/>
      </dsp:txXfrm>
    </dsp:sp>
    <dsp:sp modelId="{6E94C428-28B6-1144-9511-388489555AFB}">
      <dsp:nvSpPr>
        <dsp:cNvPr id="0" name=""/>
        <dsp:cNvSpPr/>
      </dsp:nvSpPr>
      <dsp:spPr>
        <a:xfrm>
          <a:off x="5632919" y="1857"/>
          <a:ext cx="1552016" cy="9312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Lažna uzbuna</a:t>
          </a:r>
          <a:endParaRPr lang="en-US" sz="900" kern="1200"/>
        </a:p>
      </dsp:txBody>
      <dsp:txXfrm>
        <a:off x="5632919" y="1857"/>
        <a:ext cx="1552016" cy="931210"/>
      </dsp:txXfrm>
    </dsp:sp>
    <dsp:sp modelId="{83E29728-01D2-5846-B2CD-00B144ADA9CA}">
      <dsp:nvSpPr>
        <dsp:cNvPr id="0" name=""/>
        <dsp:cNvSpPr/>
      </dsp:nvSpPr>
      <dsp:spPr>
        <a:xfrm>
          <a:off x="511263" y="1088268"/>
          <a:ext cx="1552016" cy="9312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Izazivanje nereda</a:t>
          </a:r>
          <a:endParaRPr lang="en-US" sz="900" kern="1200"/>
        </a:p>
      </dsp:txBody>
      <dsp:txXfrm>
        <a:off x="511263" y="1088268"/>
        <a:ext cx="1552016" cy="931210"/>
      </dsp:txXfrm>
    </dsp:sp>
    <dsp:sp modelId="{DD646C0C-DD36-CD42-B877-FD8FE49081C1}">
      <dsp:nvSpPr>
        <dsp:cNvPr id="0" name=""/>
        <dsp:cNvSpPr/>
      </dsp:nvSpPr>
      <dsp:spPr>
        <a:xfrm>
          <a:off x="2218482" y="1088268"/>
          <a:ext cx="1552016" cy="9312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Javno poticanje na nasilje i mržnju</a:t>
          </a:r>
          <a:endParaRPr lang="en-US" sz="900" kern="1200"/>
        </a:p>
      </dsp:txBody>
      <dsp:txXfrm>
        <a:off x="2218482" y="1088268"/>
        <a:ext cx="1552016" cy="931210"/>
      </dsp:txXfrm>
    </dsp:sp>
    <dsp:sp modelId="{E7F36C80-18D0-A446-AFC2-F881AC8640C1}">
      <dsp:nvSpPr>
        <dsp:cNvPr id="0" name=""/>
        <dsp:cNvSpPr/>
      </dsp:nvSpPr>
      <dsp:spPr>
        <a:xfrm>
          <a:off x="3925700" y="1088268"/>
          <a:ext cx="1552016" cy="93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Protuzakonito ulaženje, kretanje i boravak u RH</a:t>
          </a:r>
          <a:endParaRPr lang="en-US" sz="900" kern="1200"/>
        </a:p>
      </dsp:txBody>
      <dsp:txXfrm>
        <a:off x="3925700" y="1088268"/>
        <a:ext cx="1552016" cy="931210"/>
      </dsp:txXfrm>
    </dsp:sp>
    <dsp:sp modelId="{5BD9D29C-E5D8-F843-BCE1-845B7A174151}">
      <dsp:nvSpPr>
        <dsp:cNvPr id="0" name=""/>
        <dsp:cNvSpPr/>
      </dsp:nvSpPr>
      <dsp:spPr>
        <a:xfrm>
          <a:off x="5632919" y="1088268"/>
          <a:ext cx="1552016" cy="9312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Dogovaranje za počinjenje kaznenog djela</a:t>
          </a:r>
          <a:endParaRPr lang="en-US" sz="900" kern="1200"/>
        </a:p>
      </dsp:txBody>
      <dsp:txXfrm>
        <a:off x="5632919" y="1088268"/>
        <a:ext cx="1552016" cy="931210"/>
      </dsp:txXfrm>
    </dsp:sp>
    <dsp:sp modelId="{0794984F-E3A8-E845-9108-2F125DA518CC}">
      <dsp:nvSpPr>
        <dsp:cNvPr id="0" name=""/>
        <dsp:cNvSpPr/>
      </dsp:nvSpPr>
      <dsp:spPr>
        <a:xfrm>
          <a:off x="1364872" y="2174680"/>
          <a:ext cx="1552016" cy="9312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Zločinačko udruženje, počinjenje kaznenog djela u sastavu zločinačkog udruženja</a:t>
          </a:r>
          <a:endParaRPr lang="en-US" sz="900" kern="1200"/>
        </a:p>
      </dsp:txBody>
      <dsp:txXfrm>
        <a:off x="1364872" y="2174680"/>
        <a:ext cx="1552016" cy="931210"/>
      </dsp:txXfrm>
    </dsp:sp>
    <dsp:sp modelId="{CA6ACF02-AF34-614C-A88F-BEA1EDA9E859}">
      <dsp:nvSpPr>
        <dsp:cNvPr id="0" name=""/>
        <dsp:cNvSpPr/>
      </dsp:nvSpPr>
      <dsp:spPr>
        <a:xfrm>
          <a:off x="3072091" y="2174680"/>
          <a:ext cx="1552016" cy="9312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Izrada i nabavljanje oružja i sredstava za počinjenje k.d.</a:t>
          </a:r>
          <a:endParaRPr lang="en-US" sz="900" kern="1200"/>
        </a:p>
      </dsp:txBody>
      <dsp:txXfrm>
        <a:off x="3072091" y="2174680"/>
        <a:ext cx="1552016" cy="931210"/>
      </dsp:txXfrm>
    </dsp:sp>
    <dsp:sp modelId="{F1EBAC23-EB95-7C4E-B304-D64B41BCF913}">
      <dsp:nvSpPr>
        <dsp:cNvPr id="0" name=""/>
        <dsp:cNvSpPr/>
      </dsp:nvSpPr>
      <dsp:spPr>
        <a:xfrm>
          <a:off x="4779310" y="2174680"/>
          <a:ext cx="1552016" cy="9312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Nedozvoljeno posjedovanje izrada i nabavljanje oružja i eksplozivnih sredstava</a:t>
          </a:r>
          <a:endParaRPr lang="en-US" sz="900" kern="1200"/>
        </a:p>
      </dsp:txBody>
      <dsp:txXfrm>
        <a:off x="4779310" y="2174680"/>
        <a:ext cx="1552016" cy="931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BF4E5-F6EB-A54C-AD2C-A61DB41B8780}">
      <dsp:nvSpPr>
        <dsp:cNvPr id="0" name=""/>
        <dsp:cNvSpPr/>
      </dsp:nvSpPr>
      <dsp:spPr>
        <a:xfrm>
          <a:off x="2254" y="391176"/>
          <a:ext cx="1788765" cy="1073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Karakteristično za maloljetne počinitelje, s vršnjacima</a:t>
          </a:r>
          <a:endParaRPr lang="en-US" sz="800" kern="1200"/>
        </a:p>
      </dsp:txBody>
      <dsp:txXfrm>
        <a:off x="2254" y="391176"/>
        <a:ext cx="1788765" cy="1073259"/>
      </dsp:txXfrm>
    </dsp:sp>
    <dsp:sp modelId="{212F10E5-C0AE-F147-A367-2E8ABD6B40A2}">
      <dsp:nvSpPr>
        <dsp:cNvPr id="0" name=""/>
        <dsp:cNvSpPr/>
      </dsp:nvSpPr>
      <dsp:spPr>
        <a:xfrm>
          <a:off x="1969896" y="391176"/>
          <a:ext cx="1788765" cy="107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Primarna želja je za zajedničkim uzbudljivim doživljajima i stjecanjem iskustva, iskušavanjem snage i odvažnosti, samopotvrđivanjem, stjecanjem odgovarajućeg statusa i pripadanjem skupini vršnjaka</a:t>
          </a:r>
          <a:endParaRPr lang="en-US" sz="800" kern="1200"/>
        </a:p>
      </dsp:txBody>
      <dsp:txXfrm>
        <a:off x="1969896" y="391176"/>
        <a:ext cx="1788765" cy="1073259"/>
      </dsp:txXfrm>
    </dsp:sp>
    <dsp:sp modelId="{22AF6AC7-FF75-AC45-854D-9D31B2424C59}">
      <dsp:nvSpPr>
        <dsp:cNvPr id="0" name=""/>
        <dsp:cNvSpPr/>
      </dsp:nvSpPr>
      <dsp:spPr>
        <a:xfrm>
          <a:off x="3937538" y="391176"/>
          <a:ext cx="1788765" cy="1073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Maloljetnicima koji kazneno djelo počinjaju sami pripisujemo </a:t>
          </a:r>
          <a:r>
            <a:rPr lang="hr-HR" sz="800" b="1" kern="1200"/>
            <a:t>negativniju kriminološku prognozu</a:t>
          </a:r>
          <a:endParaRPr lang="en-US" sz="800" kern="1200"/>
        </a:p>
      </dsp:txBody>
      <dsp:txXfrm>
        <a:off x="3937538" y="391176"/>
        <a:ext cx="1788765" cy="1073259"/>
      </dsp:txXfrm>
    </dsp:sp>
    <dsp:sp modelId="{2AB7C049-138E-7742-A390-2F22A115D496}">
      <dsp:nvSpPr>
        <dsp:cNvPr id="0" name=""/>
        <dsp:cNvSpPr/>
      </dsp:nvSpPr>
      <dsp:spPr>
        <a:xfrm>
          <a:off x="5905180" y="391176"/>
          <a:ext cx="1788765" cy="1073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Što je mlada osoba manje vezana uz obitelj i slabije integrirana u odgojno-obrazovni proces to je veći mogućnost integracije u devijantnu i delinkventnu skupinu</a:t>
          </a:r>
          <a:endParaRPr lang="en-US" sz="800" kern="1200"/>
        </a:p>
      </dsp:txBody>
      <dsp:txXfrm>
        <a:off x="5905180" y="391176"/>
        <a:ext cx="1788765" cy="1073259"/>
      </dsp:txXfrm>
    </dsp:sp>
    <dsp:sp modelId="{0DB5DF89-D527-D345-A2D9-47C6BBFA57EB}">
      <dsp:nvSpPr>
        <dsp:cNvPr id="0" name=""/>
        <dsp:cNvSpPr/>
      </dsp:nvSpPr>
      <dsp:spPr>
        <a:xfrm>
          <a:off x="986075" y="1643312"/>
          <a:ext cx="1788765" cy="10732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U Hrvatskoj zajedništva maloljetnih počinitelja kaznenih djela najčešće su temeljena na činjenici da pohađaju istu školu, stanuju u istom susjedstvu, igraju se na istim mjestima</a:t>
          </a:r>
          <a:endParaRPr lang="en-US" sz="800" kern="1200"/>
        </a:p>
      </dsp:txBody>
      <dsp:txXfrm>
        <a:off x="986075" y="1643312"/>
        <a:ext cx="1788765" cy="1073259"/>
      </dsp:txXfrm>
    </dsp:sp>
    <dsp:sp modelId="{F3443D7B-A984-014B-A45B-6ED9F46F4FCB}">
      <dsp:nvSpPr>
        <dsp:cNvPr id="0" name=""/>
        <dsp:cNvSpPr/>
      </dsp:nvSpPr>
      <dsp:spPr>
        <a:xfrm>
          <a:off x="2953717" y="1643312"/>
          <a:ext cx="1788765" cy="1073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b="1" kern="1200"/>
            <a:t>Sudioništvo nosi rizik nastupanja težih posljedica</a:t>
          </a:r>
          <a:endParaRPr lang="en-US" sz="800" kern="1200"/>
        </a:p>
      </dsp:txBody>
      <dsp:txXfrm>
        <a:off x="2953717" y="1643312"/>
        <a:ext cx="1788765" cy="1073259"/>
      </dsp:txXfrm>
    </dsp:sp>
    <dsp:sp modelId="{DCE85D4B-F531-AD43-AA8A-D3D31A6F8BA8}">
      <dsp:nvSpPr>
        <dsp:cNvPr id="0" name=""/>
        <dsp:cNvSpPr/>
      </dsp:nvSpPr>
      <dsp:spPr>
        <a:xfrm>
          <a:off x="4921359" y="1643312"/>
          <a:ext cx="1788765" cy="107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Istraživanje Forko i Lotar, 2012. pokazalo je da je podložnost vršnjačkom pritisku negativno povezana s samopoštovanjem te su vršnjačkom pritisku podložniji mladi s nižim samopoštovanjem, zatim podložniji su mladići nego djevojke I oni mladi koji su više filantropski orijentirani.</a:t>
          </a:r>
          <a:endParaRPr lang="en-US" sz="800" kern="1200"/>
        </a:p>
      </dsp:txBody>
      <dsp:txXfrm>
        <a:off x="4921359" y="1643312"/>
        <a:ext cx="1788765" cy="10732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D2892-BDE5-BC41-8FCA-1858CAD66F15}">
      <dsp:nvSpPr>
        <dsp:cNvPr id="0" name=""/>
        <dsp:cNvSpPr/>
      </dsp:nvSpPr>
      <dsp:spPr>
        <a:xfrm>
          <a:off x="0" y="2339366"/>
          <a:ext cx="7696200" cy="7678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Tome naravno doprinose različite okolnosti u budućnosti</a:t>
          </a:r>
          <a:endParaRPr lang="en-US" sz="1800" kern="1200"/>
        </a:p>
      </dsp:txBody>
      <dsp:txXfrm>
        <a:off x="0" y="2339366"/>
        <a:ext cx="7696200" cy="767832"/>
      </dsp:txXfrm>
    </dsp:sp>
    <dsp:sp modelId="{B0B80B54-D021-BD4F-896B-DC198BA165E9}">
      <dsp:nvSpPr>
        <dsp:cNvPr id="0" name=""/>
        <dsp:cNvSpPr/>
      </dsp:nvSpPr>
      <dsp:spPr>
        <a:xfrm rot="10800000">
          <a:off x="0" y="1169957"/>
          <a:ext cx="7696200" cy="1180926"/>
        </a:xfrm>
        <a:prstGeom prst="upArrowCallou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To je osobito prisutno kod imovinskih delikata</a:t>
          </a:r>
          <a:endParaRPr lang="en-US" sz="1800" kern="1200"/>
        </a:p>
      </dsp:txBody>
      <dsp:txXfrm rot="10800000">
        <a:off x="0" y="1169957"/>
        <a:ext cx="7696200" cy="767330"/>
      </dsp:txXfrm>
    </dsp:sp>
    <dsp:sp modelId="{2733FC35-E12D-E64B-B888-F5F159597407}">
      <dsp:nvSpPr>
        <dsp:cNvPr id="0" name=""/>
        <dsp:cNvSpPr/>
      </dsp:nvSpPr>
      <dsp:spPr>
        <a:xfrm rot="10800000">
          <a:off x="0" y="549"/>
          <a:ext cx="7696200" cy="1180926"/>
        </a:xfrm>
        <a:prstGeom prst="upArrowCallou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Što ranije mladi počnu s činjenjem kaznenih djela to je veća mogućnost da će nastaviti</a:t>
          </a:r>
          <a:endParaRPr lang="en-US" sz="1800" kern="1200"/>
        </a:p>
      </dsp:txBody>
      <dsp:txXfrm rot="10800000">
        <a:off x="0" y="549"/>
        <a:ext cx="7696200" cy="767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CC6A62-1C3F-C2DB-42C7-16C00B1F4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747C9-D47B-4DF0-6ED4-A5793DE5CD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1638D1-8DFF-2E4E-9E64-EC1CDE564C77}" type="datetimeFigureOut">
              <a:rPr lang="hr-HR"/>
              <a:pPr>
                <a:defRPr/>
              </a:pPr>
              <a:t>12.10.2023.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68112-74ED-A2A2-631B-FD525A8800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2280A-8BFC-E862-206E-A740CEFB8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BD45F4-E736-2042-951F-61444F94EA8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B75B18-2F75-3D85-B33A-85F5A11A0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E8225-933B-76C0-9BEE-9B81462351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67F9A4-965E-FE47-810E-49AE13E7964C}" type="datetimeFigureOut">
              <a:rPr lang="sr-Latn-CS"/>
              <a:pPr>
                <a:defRPr/>
              </a:pPr>
              <a:t>12.10.23.</a:t>
            </a:fld>
            <a:endParaRPr lang="hr-H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AC7021-46D6-8628-45F5-FBD9469185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1A6D0B0-4406-6519-30BA-3C45CBE16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FA06E-1EBA-922B-A49B-3A35B5DA70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C6183-16B4-E305-F7B6-797ADBABA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5E3684-88D5-E840-811B-F88CEEF8DDA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773-5946-3F49-9DEF-F43691F818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56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9878-95A1-774C-9F7B-EBDF609D26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67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D490D-27FC-8D4C-AAAF-9297A82619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57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3C16D2-E98F-0850-DFEE-AEE245084E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804EF2-A80E-7A03-976C-E08E1D775A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F54E-DCB0-E44C-A625-98FD731CC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F372C0C5-A463-5281-E286-9C08CFAD957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2700C-2EC6-3844-9873-652EEFF283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48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EF6B6-5F35-234A-B119-939339E4B1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098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63592-B68C-DD45-83D7-E490681261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9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BB7CC-B660-5742-8F55-0002A51B5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9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D02A0-1BE1-4440-8C98-5FA889DD4C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92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97B18-F03F-704A-B73D-BAD691513A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08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219D5-1D6C-754C-924F-4993C4E13C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99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F3ECE-93EC-8743-A8E4-97BC2B6932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93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4BB7CC-B660-5742-8F55-0002A51B5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18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arijana.majdak@pravo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ction.org/social-action-crc-condemn-increasing-cases-of-sexual-violence-by-security-operatives-demand-the-suspension-prosecution-and-dismissal-of-erring-officer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family-violence-victims-need-support-not-mandatory-reporting-4413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21499&amp;picture=psychoactive-substances-bill-1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lifevillains.miraheze.org/wiki/Kidnappi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etersonlawoffices/32671623674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osehelp.com/topics/living-with-an-addict/substance-abuse-domestic-family-violenc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ople-playing-poker-3279695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-geography.org/af/Geography/Asia/United_Arab_Emirates/Pictures/Downtown_Dubai/Alcoho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hallow-focus-photography-of-cannabis-plant-606506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5006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tyashoucair.wordpress.com/tag/violenc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FBF8FC7-D776-D6EE-B2A6-595EFC9453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94226" y="2386744"/>
            <a:ext cx="4446269" cy="1645920"/>
          </a:xfrm>
        </p:spPr>
        <p:txBody>
          <a:bodyPr>
            <a:normAutofit/>
          </a:bodyPr>
          <a:lstStyle/>
          <a:p>
            <a:r>
              <a:rPr lang="hr-HR" altLang="en-US" sz="2700">
                <a:latin typeface="Tempus Sans ITC" pitchFamily="82" charset="77"/>
              </a:rPr>
              <a:t> </a:t>
            </a:r>
            <a:r>
              <a:rPr lang="en-GB" altLang="en-US" sz="2700" b="1">
                <a:latin typeface="Tempus Sans ITC" pitchFamily="82" charset="77"/>
              </a:rPr>
              <a:t>Fenomenologija maloljetničkih kaznenih djela</a:t>
            </a:r>
            <a:endParaRPr lang="en-US" altLang="en-US" sz="2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3D69675-3FE1-1F5A-2FBA-E6521C3943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94226" y="4352544"/>
            <a:ext cx="4446269" cy="123989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hr-HR" altLang="en-US" sz="9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sc. Marijana Majdak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marijana.majdak@pravo.hr</a:t>
            </a:r>
            <a:endParaRPr lang="hr-H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Pravni fakultet Sveučilište u Zagrebu, Studijski centar socijalnog rada</a:t>
            </a:r>
          </a:p>
        </p:txBody>
      </p:sp>
      <p:pic>
        <p:nvPicPr>
          <p:cNvPr id="20484" name="Picture 20483">
            <a:extLst>
              <a:ext uri="{FF2B5EF4-FFF2-40B4-BE49-F238E27FC236}">
                <a16:creationId xmlns:a16="http://schemas.microsoft.com/office/drawing/2014/main" id="{D34677E7-8D2D-2DD0-33B3-26AEF7CC6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57" r="19603" b="1"/>
          <a:stretch/>
        </p:blipFill>
        <p:spPr>
          <a:xfrm>
            <a:off x="20" y="10"/>
            <a:ext cx="3490702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050" name="Rectangle 8704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52" name="Rectangle 8705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Rectangle 2">
            <a:extLst>
              <a:ext uri="{FF2B5EF4-FFF2-40B4-BE49-F238E27FC236}">
                <a16:creationId xmlns:a16="http://schemas.microsoft.com/office/drawing/2014/main" id="{09B2C456-54FD-F5EF-8F00-3FD44D027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r-HR" altLang="en-US" sz="1800" b="1">
                <a:solidFill>
                  <a:schemeClr val="bg1"/>
                </a:solidFill>
              </a:rPr>
              <a:t>Tko su mladi počinitelji nasilnih delikata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graphicFrame>
        <p:nvGraphicFramePr>
          <p:cNvPr id="87045" name="Rectangle 3">
            <a:extLst>
              <a:ext uri="{FF2B5EF4-FFF2-40B4-BE49-F238E27FC236}">
                <a16:creationId xmlns:a16="http://schemas.microsoft.com/office/drawing/2014/main" id="{DDFEFB8A-5EA4-9C29-C37A-308FF2479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796764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B19FDC0-9F2E-820C-3E26-408C394F2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1600" b="1"/>
              <a:t>Tko su mladi počinitelji ubojstava? </a:t>
            </a:r>
            <a:r>
              <a:rPr lang="hr-H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(Hrvatsko udruženja za kaznene znanosti i praksu, 1999.)</a:t>
            </a: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8069" name="Rectangle 3">
            <a:extLst>
              <a:ext uri="{FF2B5EF4-FFF2-40B4-BE49-F238E27FC236}">
                <a16:creationId xmlns:a16="http://schemas.microsoft.com/office/drawing/2014/main" id="{D584C0FB-A643-A580-F735-ADD1B4019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615101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84853828-F318-A5EB-61FB-B8843765B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4122" y="978776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900" b="1"/>
              <a:t>Kaznena djela protiv spolne slobode i spolnog ćudoređa</a:t>
            </a:r>
          </a:p>
        </p:txBody>
      </p:sp>
      <p:pic>
        <p:nvPicPr>
          <p:cNvPr id="3" name="Content Placeholder 2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3AE2FF57-2820-6158-3E60-B2E9EFE81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254" r="32747" b="-1"/>
          <a:stretch/>
        </p:blipFill>
        <p:spPr>
          <a:xfrm>
            <a:off x="20" y="10"/>
            <a:ext cx="3492988" cy="6857990"/>
          </a:xfrm>
          <a:prstGeom prst="rect">
            <a:avLst/>
          </a:prstGeom>
          <a:noFill/>
        </p:spPr>
      </p:pic>
      <p:sp>
        <p:nvSpPr>
          <p:cNvPr id="35842" name="Rectangle 3">
            <a:extLst>
              <a:ext uri="{FF2B5EF4-FFF2-40B4-BE49-F238E27FC236}">
                <a16:creationId xmlns:a16="http://schemas.microsoft.com/office/drawing/2014/main" id="{163098C2-07AC-6CC5-40AE-2BFCDF904BE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084122" y="2640692"/>
            <a:ext cx="444398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100"/>
              <a:t>Maloljetnici: snaga i strast u kulminaciji a um još nije dosegao dovoljnu kontrolu da bi gospodario nad njihovim utjecajima</a:t>
            </a:r>
          </a:p>
          <a:p>
            <a:pPr>
              <a:lnSpc>
                <a:spcPct val="90000"/>
              </a:lnSpc>
            </a:pPr>
            <a:endParaRPr lang="en-US" altLang="en-US" sz="1100"/>
          </a:p>
          <a:p>
            <a:pPr>
              <a:lnSpc>
                <a:spcPct val="90000"/>
              </a:lnSpc>
            </a:pPr>
            <a:r>
              <a:rPr lang="en-US" altLang="en-US" sz="1100"/>
              <a:t>Najčešće nad poznatim osobama, nije unaprijed planirano, nije izraz negativnog procesa razvoja ličnosti i nema negativnu prognozu daljnjeg razvoja</a:t>
            </a:r>
          </a:p>
          <a:p>
            <a:pPr>
              <a:lnSpc>
                <a:spcPct val="90000"/>
              </a:lnSpc>
            </a:pPr>
            <a:endParaRPr lang="en-US" altLang="en-US" sz="1100"/>
          </a:p>
          <a:p>
            <a:pPr>
              <a:lnSpc>
                <a:spcPct val="90000"/>
              </a:lnSpc>
            </a:pPr>
            <a:r>
              <a:rPr lang="en-US" altLang="en-US" sz="1100"/>
              <a:t>Tamna brojka, malo ih se procesuira</a:t>
            </a:r>
          </a:p>
          <a:p>
            <a:pPr>
              <a:lnSpc>
                <a:spcPct val="90000"/>
              </a:lnSpc>
            </a:pPr>
            <a:endParaRPr lang="en-US" altLang="en-US" sz="1100"/>
          </a:p>
          <a:p>
            <a:pPr>
              <a:lnSpc>
                <a:spcPct val="90000"/>
              </a:lnSpc>
            </a:pPr>
            <a:r>
              <a:rPr lang="en-US" altLang="en-US" sz="1100"/>
              <a:t>Razlozi: obitelj počinitelja ali i žrtve (podcjenjivanje, strah...), sumnjičav stav policije i dr. društvenih službi, nemogućnost žrtve da opiše što se je zaista dogodilo, umanjivanje značaja zbog dobi maloljetnog počinitelja, stavovi</a:t>
            </a:r>
          </a:p>
          <a:p>
            <a:pPr>
              <a:lnSpc>
                <a:spcPct val="90000"/>
              </a:lnSpc>
            </a:pPr>
            <a:endParaRPr lang="en-US" altLang="en-US" sz="1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EEE9B-535A-65FA-FC49-2248E84F1C23}"/>
              </a:ext>
            </a:extLst>
          </p:cNvPr>
          <p:cNvSpPr txBox="1"/>
          <p:nvPr/>
        </p:nvSpPr>
        <p:spPr>
          <a:xfrm>
            <a:off x="1201996" y="6657945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s://saction.org/social-action-crc-condemn-increasing-cases-of-sexual-violence-by-security-operatives-demand-the-suspension-prosecution-and-dismissal-of-erring-office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D4FB3550-C566-3575-365F-FC71EE110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4122" y="978776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900" b="1"/>
              <a:t>Kaznena djela protiv spolne slobode i spolnog ćudoređa</a:t>
            </a:r>
          </a:p>
        </p:txBody>
      </p:sp>
      <p:pic>
        <p:nvPicPr>
          <p:cNvPr id="10" name="Content Placeholder 9" descr="A close-up of a hand&#10;&#10;Description automatically generated with low confidence">
            <a:extLst>
              <a:ext uri="{FF2B5EF4-FFF2-40B4-BE49-F238E27FC236}">
                <a16:creationId xmlns:a16="http://schemas.microsoft.com/office/drawing/2014/main" id="{9D4D84BF-5B47-2FC7-C6D9-A3AF41586C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490" r="41426"/>
          <a:stretch/>
        </p:blipFill>
        <p:spPr>
          <a:xfrm>
            <a:off x="20" y="10"/>
            <a:ext cx="3492988" cy="6857990"/>
          </a:xfrm>
          <a:prstGeom prst="rect">
            <a:avLst/>
          </a:prstGeom>
          <a:noFill/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D4C59D1C-189F-7D72-BBB3-899D52FADE7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084122" y="2640692"/>
            <a:ext cx="444398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1400"/>
              <a:t>Najčešće obljuba, seksualno zlostavljanje: seksualni čin/spolni odnošaj s drugom osobom koja ne daje ili ne može dati svoj pristanak: dijete, nemoćna osoba (namjera je da se nanese šteta, ponizi osobu, a bitno je da žrtva to tako percipira)</a:t>
            </a:r>
          </a:p>
          <a:p>
            <a:pPr>
              <a:lnSpc>
                <a:spcPct val="90000"/>
              </a:lnSpc>
              <a:defRPr/>
            </a:pPr>
            <a:endParaRPr lang="en-US" altLang="en-US" sz="1400"/>
          </a:p>
          <a:p>
            <a:pPr>
              <a:lnSpc>
                <a:spcPct val="90000"/>
              </a:lnSpc>
              <a:defRPr/>
            </a:pPr>
            <a:r>
              <a:rPr lang="en-US" altLang="en-US" sz="1400"/>
              <a:t>Silovanje, pokušaj silovanja, teško kazneno djelo protiv spolne slobode, spolna zlouporaba djeteta mlađeg od 15 godina, iskorištavanje djece za pornografiju, seksualno maltretiranje, bludne radnje, prostitucija</a:t>
            </a:r>
          </a:p>
          <a:p>
            <a:pPr>
              <a:lnSpc>
                <a:spcPct val="90000"/>
              </a:lnSpc>
              <a:defRPr/>
            </a:pPr>
            <a:endParaRPr lang="en-US" altLang="en-US" sz="1400"/>
          </a:p>
          <a:p>
            <a:pPr>
              <a:lnSpc>
                <a:spcPct val="90000"/>
              </a:lnSpc>
              <a:defRPr/>
            </a:pPr>
            <a:r>
              <a:rPr lang="en-US" altLang="en-US" sz="1400"/>
              <a:t>Zlostavljanje bez kontakta; egzibicionizam, voajerizam, bizarni tel. Pozivi</a:t>
            </a:r>
          </a:p>
          <a:p>
            <a:pPr>
              <a:lnSpc>
                <a:spcPct val="90000"/>
              </a:lnSpc>
              <a:defRPr/>
            </a:pPr>
            <a:endParaRPr lang="en-US" alt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193F2-7040-A40A-1C64-1A65CCDBFA98}"/>
              </a:ext>
            </a:extLst>
          </p:cNvPr>
          <p:cNvSpPr txBox="1"/>
          <p:nvPr/>
        </p:nvSpPr>
        <p:spPr>
          <a:xfrm>
            <a:off x="1035284" y="6657945"/>
            <a:ext cx="24577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://theconversation.com/family-violence-victims-need-support-not-mandatory-reporting-441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3A32D24-D3B8-FE18-1D34-9F30AB31E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78776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300" b="1"/>
              <a:t>Kaznena djela protiv zdravlja ljudi (k.d. zlouporabe opojnih droga, zaštićeno međunarodnim pravom)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FA99B73-C0FE-BD1A-6BC6-E085C105E41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3504" y="2640692"/>
            <a:ext cx="444398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  <a:defRPr/>
            </a:pPr>
            <a:r>
              <a:rPr lang="en-US" altLang="en-US" sz="1300"/>
              <a:t>Širenje i prenošenje zaraznih bolesti</a:t>
            </a:r>
          </a:p>
          <a:p>
            <a:pPr marL="0">
              <a:lnSpc>
                <a:spcPct val="90000"/>
              </a:lnSpc>
              <a:defRPr/>
            </a:pPr>
            <a:r>
              <a:rPr lang="en-US" altLang="en-US" sz="1300"/>
              <a:t>Nedozvoljeno uzimanje i presađivanje dijelova ljudskog tijela</a:t>
            </a:r>
          </a:p>
          <a:p>
            <a:pPr marL="0">
              <a:lnSpc>
                <a:spcPct val="90000"/>
              </a:lnSpc>
              <a:defRPr/>
            </a:pPr>
            <a:r>
              <a:rPr lang="en-US" altLang="en-US" sz="1300"/>
              <a:t>Nepružanje medicinske pomoći u hitnim slučajevima</a:t>
            </a:r>
          </a:p>
          <a:p>
            <a:pPr marL="0">
              <a:lnSpc>
                <a:spcPct val="90000"/>
              </a:lnSpc>
              <a:defRPr/>
            </a:pPr>
            <a:r>
              <a:rPr lang="en-US" altLang="en-US" sz="1300"/>
              <a:t>Nedriliječništvo</a:t>
            </a:r>
          </a:p>
          <a:p>
            <a:pPr marL="0">
              <a:lnSpc>
                <a:spcPct val="90000"/>
              </a:lnSpc>
              <a:defRPr/>
            </a:pPr>
            <a:r>
              <a:rPr lang="en-US" altLang="en-US" sz="1300"/>
              <a:t>Krivotvorenje lijekova i medicinskih proizvoda</a:t>
            </a:r>
          </a:p>
          <a:p>
            <a:pPr marL="0">
              <a:lnSpc>
                <a:spcPct val="90000"/>
              </a:lnSpc>
              <a:defRPr/>
            </a:pPr>
            <a:r>
              <a:rPr lang="en-US" altLang="en-US" sz="1300"/>
              <a:t>Proizvodnja i stavljanje u promet štetnih proizvoda za liječenje</a:t>
            </a:r>
          </a:p>
          <a:p>
            <a:pPr marL="0">
              <a:lnSpc>
                <a:spcPct val="90000"/>
              </a:lnSpc>
              <a:defRPr/>
            </a:pPr>
            <a:r>
              <a:rPr lang="en-US" altLang="en-US" sz="1300"/>
              <a:t>Proizvodnja i stavljanje u promet proizvoda štetnih za ljudsko zdravlje</a:t>
            </a:r>
          </a:p>
          <a:p>
            <a:pPr marL="0">
              <a:lnSpc>
                <a:spcPct val="90000"/>
              </a:lnSpc>
              <a:defRPr/>
            </a:pPr>
            <a:r>
              <a:rPr lang="en-US" altLang="en-US" sz="1300"/>
              <a:t>Neovlašteno posjedovanje, proizvodnja i trgovanje drogom i tvarima zabranjenim u športu</a:t>
            </a:r>
          </a:p>
          <a:p>
            <a:pPr marL="0">
              <a:lnSpc>
                <a:spcPct val="90000"/>
              </a:lnSpc>
              <a:defRPr/>
            </a:pPr>
            <a:r>
              <a:rPr lang="en-US" altLang="en-US" sz="1300"/>
              <a:t>Omogućavanje trošenja droga i tvari zabranjenih u športu</a:t>
            </a:r>
          </a:p>
          <a:p>
            <a:pPr>
              <a:lnSpc>
                <a:spcPct val="90000"/>
              </a:lnSpc>
              <a:defRPr/>
            </a:pPr>
            <a:endParaRPr lang="en-US" altLang="en-US" sz="1300"/>
          </a:p>
        </p:txBody>
      </p:sp>
      <p:pic>
        <p:nvPicPr>
          <p:cNvPr id="3" name="Content Placeholder 2" descr="Text&#10;&#10;Description automatically generated">
            <a:extLst>
              <a:ext uri="{FF2B5EF4-FFF2-40B4-BE49-F238E27FC236}">
                <a16:creationId xmlns:a16="http://schemas.microsoft.com/office/drawing/2014/main" id="{62D413C1-C137-8503-61C8-9FA9D692EC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834" r="29984" b="-1"/>
          <a:stretch/>
        </p:blipFill>
        <p:spPr>
          <a:xfrm>
            <a:off x="5650990" y="10"/>
            <a:ext cx="3493009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94B85EAC-8CFE-79CC-D9DB-549BC755B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hr-HR" altLang="en-US" b="1"/>
              <a:t>Kaznena djela protiv javnog reda</a:t>
            </a:r>
            <a:endParaRPr lang="en-US" altLang="en-US" b="1"/>
          </a:p>
        </p:txBody>
      </p:sp>
      <p:graphicFrame>
        <p:nvGraphicFramePr>
          <p:cNvPr id="38915" name="Rectangle 3">
            <a:extLst>
              <a:ext uri="{FF2B5EF4-FFF2-40B4-BE49-F238E27FC236}">
                <a16:creationId xmlns:a16="http://schemas.microsoft.com/office/drawing/2014/main" id="{CF83F2C0-6762-006F-2B05-B12ADE012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361972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A7ED485F-EC24-3730-D1C5-745D55A67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78776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900" b="1"/>
              <a:t>Kaznena djela protiv osobne slobode (prijetnja)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9A0B3F5-C5B2-DC9D-3E17-5C473887B3F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3504" y="2640692"/>
            <a:ext cx="444398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altLang="en-US"/>
              <a:t>Netolerancija različitosti</a:t>
            </a:r>
          </a:p>
          <a:p>
            <a:pPr>
              <a:defRPr/>
            </a:pPr>
            <a:r>
              <a:rPr lang="en-US" altLang="en-US"/>
              <a:t>Na osnovu nacionalnosti, vjere, rase, spolne orijentacije, određenih interesa</a:t>
            </a:r>
          </a:p>
          <a:p>
            <a:pPr>
              <a:defRPr/>
            </a:pPr>
            <a:r>
              <a:rPr lang="en-US" altLang="en-US"/>
              <a:t>Protupravno oduzimanje slobode</a:t>
            </a:r>
          </a:p>
          <a:p>
            <a:pPr>
              <a:defRPr/>
            </a:pPr>
            <a:r>
              <a:rPr lang="en-US" altLang="en-US"/>
              <a:t>Otmica</a:t>
            </a:r>
          </a:p>
          <a:p>
            <a:pPr>
              <a:defRPr/>
            </a:pPr>
            <a:r>
              <a:rPr lang="en-US" altLang="en-US"/>
              <a:t>Prisila</a:t>
            </a:r>
          </a:p>
          <a:p>
            <a:pPr>
              <a:defRPr/>
            </a:pPr>
            <a:r>
              <a:rPr lang="en-US" altLang="en-US"/>
              <a:t>Prijetnje</a:t>
            </a:r>
          </a:p>
          <a:p>
            <a:pPr>
              <a:defRPr/>
            </a:pPr>
            <a:r>
              <a:rPr lang="en-US" altLang="en-US"/>
              <a:t>Nametljivo ponašanje</a:t>
            </a:r>
          </a:p>
        </p:txBody>
      </p:sp>
      <p:pic>
        <p:nvPicPr>
          <p:cNvPr id="3" name="Content Placeholder 2" descr="A person with the hand on the face&#10;&#10;Description automatically generated with low confidence">
            <a:extLst>
              <a:ext uri="{FF2B5EF4-FFF2-40B4-BE49-F238E27FC236}">
                <a16:creationId xmlns:a16="http://schemas.microsoft.com/office/drawing/2014/main" id="{19C86A6C-73D7-E9BF-5D64-823FF6C723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050" r="16300"/>
          <a:stretch/>
        </p:blipFill>
        <p:spPr>
          <a:xfrm>
            <a:off x="5650990" y="10"/>
            <a:ext cx="3493009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71B41-7AA0-17AD-6124-5288D16F9EED}"/>
              </a:ext>
            </a:extLst>
          </p:cNvPr>
          <p:cNvSpPr txBox="1"/>
          <p:nvPr/>
        </p:nvSpPr>
        <p:spPr>
          <a:xfrm>
            <a:off x="6723144" y="6657945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s://reallifevillains.miraheze.org/wiki/Kidnapp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64B99FE2-0B3F-E6EF-4251-1CA98C077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hr-HR" altLang="en-US" sz="2400" b="1"/>
              <a:t>Kaznena djela počinjena u sudioništvu</a:t>
            </a:r>
            <a:endParaRPr lang="en-US" altLang="en-US" sz="2400" b="1"/>
          </a:p>
        </p:txBody>
      </p:sp>
      <p:graphicFrame>
        <p:nvGraphicFramePr>
          <p:cNvPr id="40964" name="Rectangle 3">
            <a:extLst>
              <a:ext uri="{FF2B5EF4-FFF2-40B4-BE49-F238E27FC236}">
                <a16:creationId xmlns:a16="http://schemas.microsoft.com/office/drawing/2014/main" id="{AD529825-DB11-BDF4-802D-5201679FA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676423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7EE55FDC-53C2-96D3-7C12-0A908076D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hr-HR" altLang="en-US" b="1"/>
              <a:t>Kaznena djela počinjena u povratu</a:t>
            </a:r>
            <a:endParaRPr lang="en-US" altLang="en-US" b="1"/>
          </a:p>
        </p:txBody>
      </p:sp>
      <p:graphicFrame>
        <p:nvGraphicFramePr>
          <p:cNvPr id="41988" name="Rectangle 3">
            <a:extLst>
              <a:ext uri="{FF2B5EF4-FFF2-40B4-BE49-F238E27FC236}">
                <a16:creationId xmlns:a16="http://schemas.microsoft.com/office/drawing/2014/main" id="{0F4038D5-D987-A2A4-AEC2-F92D0F43F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749865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E28CED9-23B8-A918-503E-112DBC092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78776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900"/>
              <a:t>Udaljenja iz obiteljskog doma i bjegovi iz odgojnih ustanova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5F2170B4-534F-E7D8-BC3B-B60C38B49CA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3504" y="2640692"/>
            <a:ext cx="444398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100"/>
              <a:t>Emocionalno nestabilne mlade osobe, impulsivne, agresivne ili odgojno zapuštene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Najčešći razlozi udaljenja iz kuće su avanturizam, skitnja, obiteljski problem i problem u školi, potreba za slobodom i neovisnošću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Da bi pobjegli od kazne ili obaveze, da bi kaznili svoje roditelje, izazvali njihov osjećaj krivnje, kao trenutačna reakcija na sukob, može značiti poziv u pomoć (maltretiranje)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Povezani s visokom razinom stresa i frustracije mlade osobe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Bijeg iz odgojne ustanove: problem adaptacije, izbjegavanje odgojne mjere, ne vraćanje s dopusta u ustanovu, bijeg zbog činjenja kaznenih djela, nepoštivanje autoriteta, utjecaj vršnjaka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Nerijetko u bijegu čine kaznena djela jer nemaju sredstva za preživljavanje, prostitucija</a:t>
            </a:r>
          </a:p>
          <a:p>
            <a:pPr>
              <a:lnSpc>
                <a:spcPct val="90000"/>
              </a:lnSpc>
            </a:pPr>
            <a:endParaRPr lang="en-US" altLang="en-US" sz="1100"/>
          </a:p>
          <a:p>
            <a:pPr>
              <a:lnSpc>
                <a:spcPct val="90000"/>
              </a:lnSpc>
            </a:pPr>
            <a:endParaRPr lang="en-US" altLang="en-US" sz="1100"/>
          </a:p>
        </p:txBody>
      </p:sp>
      <p:pic>
        <p:nvPicPr>
          <p:cNvPr id="3" name="Content Placeholder 2" descr="A child walking on a sidewalk&#10;&#10;Description automatically generated with medium confidence">
            <a:extLst>
              <a:ext uri="{FF2B5EF4-FFF2-40B4-BE49-F238E27FC236}">
                <a16:creationId xmlns:a16="http://schemas.microsoft.com/office/drawing/2014/main" id="{FB1498EF-1EF4-90DE-D546-69379A2850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117" r="39884" b="-1"/>
          <a:stretch/>
        </p:blipFill>
        <p:spPr>
          <a:xfrm>
            <a:off x="5650990" y="10"/>
            <a:ext cx="3493009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3050A-277F-F2AD-1367-A5FFA3F259C3}"/>
              </a:ext>
            </a:extLst>
          </p:cNvPr>
          <p:cNvSpPr txBox="1"/>
          <p:nvPr/>
        </p:nvSpPr>
        <p:spPr>
          <a:xfrm>
            <a:off x="6852987" y="6657945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s://www.flickr.com/photos/petersonlawoffices/3267162367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5" name="Oval 215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2">
            <a:extLst>
              <a:ext uri="{FF2B5EF4-FFF2-40B4-BE49-F238E27FC236}">
                <a16:creationId xmlns:a16="http://schemas.microsoft.com/office/drawing/2014/main" id="{FA0326BA-079E-6CA8-F263-4A38EBA4E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altLang="en-US" sz="2000">
                <a:solidFill>
                  <a:srgbClr val="FFFFFF"/>
                </a:solidFill>
              </a:rPr>
              <a:t>Neka značajna pitanja</a:t>
            </a:r>
            <a:endParaRPr lang="sr-Latn-CS" altLang="en-US" sz="2000">
              <a:solidFill>
                <a:srgbClr val="FFFFFF"/>
              </a:solidFill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92978E41-4C5A-2801-294B-66AD972CEE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770" y="980728"/>
            <a:ext cx="4554693" cy="4475192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Kakva to kaznena djela mladi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čine?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obilježja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kaznenih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mladih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itchFamily="2" charset="2"/>
              <a:buNone/>
            </a:pP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obilježja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mladih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kaznena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itchFamily="2" charset="2"/>
              <a:buNone/>
            </a:pP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01DCF8C-2640-7C3C-BF49-E03AFE15B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78776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100"/>
              <a:t>Nasilje među vršnjacima (bullying)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24DABD29-AFEC-99F4-E064-26C1E2E0F4E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3504" y="2640692"/>
            <a:ext cx="444398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900"/>
              <a:t>Međuvršnjačko nasilje – izloženost namjerno negativnom, ponavljanom djelovanju od strane jednog ili više učenika, nerazmjerne stvarne ili perceptivne snage, zbog kojeg dijete trpi tjelesnu i/ili emocionalnu štetu, a nemoćno je da se odupre</a:t>
            </a:r>
          </a:p>
          <a:p>
            <a:pPr>
              <a:lnSpc>
                <a:spcPct val="90000"/>
              </a:lnSpc>
            </a:pPr>
            <a:r>
              <a:rPr lang="en-US" altLang="en-US" sz="900"/>
              <a:t>Protokol o postupanju u slučaju nasilja među djecom i mladima</a:t>
            </a:r>
          </a:p>
          <a:p>
            <a:pPr>
              <a:lnSpc>
                <a:spcPct val="90000"/>
              </a:lnSpc>
            </a:pPr>
            <a:r>
              <a:rPr lang="en-US" altLang="en-US" sz="900"/>
              <a:t>Ogovaranje, nazivanje pogrdnim imenima, ismijavanje, zastrašivanje, namjerno isključivanje iz skupine, oduzimanje stvari ili novca, uništavanje ili oštećivanje djetetovih stvari, ponižavanje, dovođenje djeteta u podređeni položaj, spolno uznemiravanje I zlostavljanje</a:t>
            </a:r>
          </a:p>
          <a:p>
            <a:pPr>
              <a:lnSpc>
                <a:spcPct val="90000"/>
              </a:lnSpc>
            </a:pPr>
            <a:r>
              <a:rPr lang="en-US" altLang="en-US" sz="900"/>
              <a:t>Unatoč kulturalnim razlikama postoje određene pravilnosti obzirom na spol, dob, lokaciju i vrstu zlostavljanja:</a:t>
            </a:r>
          </a:p>
          <a:p>
            <a:pPr>
              <a:lnSpc>
                <a:spcPct val="90000"/>
              </a:lnSpc>
            </a:pPr>
            <a:r>
              <a:rPr lang="en-US" altLang="en-US" sz="900"/>
              <a:t>Češće se događa u školi</a:t>
            </a:r>
          </a:p>
          <a:p>
            <a:pPr>
              <a:lnSpc>
                <a:spcPct val="90000"/>
              </a:lnSpc>
            </a:pPr>
            <a:r>
              <a:rPr lang="en-US" altLang="en-US" sz="900"/>
              <a:t>Dječaci koriste fizičku agresiju, a djevojčice verbalnu I indirektnu</a:t>
            </a:r>
          </a:p>
          <a:p>
            <a:pPr>
              <a:lnSpc>
                <a:spcPct val="90000"/>
              </a:lnSpc>
            </a:pPr>
            <a:r>
              <a:rPr lang="en-US" altLang="en-US" sz="900"/>
              <a:t>Dječaci zlostavljaju i dječake i djevojčice, a djevojčice češće zlostavljaju djevojčice</a:t>
            </a:r>
          </a:p>
          <a:p>
            <a:pPr>
              <a:lnSpc>
                <a:spcPct val="90000"/>
              </a:lnSpc>
            </a:pPr>
            <a:r>
              <a:rPr lang="en-US" altLang="en-US" sz="900"/>
              <a:t>Dječaci su češće žrtve zlostavljanja</a:t>
            </a:r>
          </a:p>
          <a:p>
            <a:pPr>
              <a:lnSpc>
                <a:spcPct val="90000"/>
              </a:lnSpc>
            </a:pPr>
            <a:r>
              <a:rPr lang="en-US" altLang="en-US" sz="900"/>
              <a:t>Počinitelji rijetko djeluju sami</a:t>
            </a:r>
          </a:p>
          <a:p>
            <a:pPr>
              <a:lnSpc>
                <a:spcPct val="90000"/>
              </a:lnSpc>
            </a:pPr>
            <a:r>
              <a:rPr lang="en-US" altLang="en-US" sz="900"/>
              <a:t>Zlostavljanje se nastavlja I u srednjoj školi</a:t>
            </a:r>
          </a:p>
        </p:txBody>
      </p:sp>
      <p:pic>
        <p:nvPicPr>
          <p:cNvPr id="3" name="Content Placeholder 2" descr="A picture containing person, blur, crowd&#10;&#10;Description automatically generated">
            <a:extLst>
              <a:ext uri="{FF2B5EF4-FFF2-40B4-BE49-F238E27FC236}">
                <a16:creationId xmlns:a16="http://schemas.microsoft.com/office/drawing/2014/main" id="{CF7799A5-B583-BAD4-01A0-563E1067F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18" r="52184" b="-1"/>
          <a:stretch/>
        </p:blipFill>
        <p:spPr>
          <a:xfrm>
            <a:off x="5650990" y="10"/>
            <a:ext cx="3493009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131354-D55D-78F8-678A-62D1026DA50C}"/>
              </a:ext>
            </a:extLst>
          </p:cNvPr>
          <p:cNvSpPr txBox="1"/>
          <p:nvPr/>
        </p:nvSpPr>
        <p:spPr>
          <a:xfrm>
            <a:off x="6852987" y="6657945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s://www.choosehelp.com/topics/living-with-an-addict/substance-abuse-domestic-family-viol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97CD45A5-57EC-EE7A-DD0E-3F246B911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78776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100"/>
              <a:t>Kockanje i kriminalitet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6B98925B-1B50-D117-24B9-479E80662E1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3504" y="2640692"/>
            <a:ext cx="444398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100"/>
              <a:t>Adolescenti su uključuju u rizična ponašanja kako bi preuzeli kontrolu nad svojim životom, traženje uzbuđenja I egocentrizam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Najrizičnija dob je od 19-25 godina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Istraživanja Ricijaš i sur. (2016) pokazuju: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72,9% srednjoškolaca barem jednom u životu se kockalo/kladilo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Najčešće se radi o sportskom klađenju I igranju lutrijskih igara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Čak 12,9% srednjoškolaca zadovoljava kriterije za visoku razinu problema povezanih s kockanjem, ozbiljne psihosocijalne posljedice kockanja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Izražene su razlike obzirom na spol (veća štetnost kod mladića)</a:t>
            </a:r>
          </a:p>
          <a:p>
            <a:pPr>
              <a:lnSpc>
                <a:spcPct val="90000"/>
              </a:lnSpc>
            </a:pPr>
            <a:r>
              <a:rPr lang="en-US" altLang="en-US" sz="1100"/>
              <a:t>Najbolji prediktori opće mjere ozbiljnosti problema povezanih s kockanjem su: učestalost kockanja, ustrajanje u kockanju uslijed dobitka, iskustvo dobitka većeg iznosa, specifična motivacija za kockanjem</a:t>
            </a:r>
          </a:p>
        </p:txBody>
      </p:sp>
      <p:pic>
        <p:nvPicPr>
          <p:cNvPr id="3" name="Content Placeholder 2" descr="People playing a board game&#10;&#10;Description automatically generated with low confidence">
            <a:extLst>
              <a:ext uri="{FF2B5EF4-FFF2-40B4-BE49-F238E27FC236}">
                <a16:creationId xmlns:a16="http://schemas.microsoft.com/office/drawing/2014/main" id="{B1A31099-2F19-1E16-02FF-1432EA096E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684" r="42318" b="-1"/>
          <a:stretch/>
        </p:blipFill>
        <p:spPr>
          <a:xfrm>
            <a:off x="5650990" y="10"/>
            <a:ext cx="3493009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D57D8CA3-3A41-C1E4-3620-D15E96372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78776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100"/>
              <a:t>Alkohol i kriminalitet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75E81543-D8EB-D041-D681-8ED683CBAC3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3504" y="2640692"/>
            <a:ext cx="444398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500"/>
              <a:t>Posljednji podaci ESPAD istraživanja pokazuju da je alkohol među mladima vrlo zastupljen (oko 92% pilo barem jednom u životu a oko 55% u posljednjih 30 dana)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Porast pijenja više pića u jednoj prigodi (heavy episodic drinking)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Alkohol je prema mišljenju učenika jako lako dostupan (oko 87%)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Pod utjecajem alkohola djevojke su sklone ulasku u seksualne odnose s nepoznatim osobama a dječaci su skloni tučnjavama I nasilnom ponašanju</a:t>
            </a:r>
          </a:p>
        </p:txBody>
      </p:sp>
      <p:pic>
        <p:nvPicPr>
          <p:cNvPr id="3" name="Content Placeholder 2" descr="A picture containing text, bottle, open, alcohol&#10;&#10;Description automatically generated">
            <a:extLst>
              <a:ext uri="{FF2B5EF4-FFF2-40B4-BE49-F238E27FC236}">
                <a16:creationId xmlns:a16="http://schemas.microsoft.com/office/drawing/2014/main" id="{65C4D299-D66E-80E5-3923-252816C721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152" r="24977"/>
          <a:stretch/>
        </p:blipFill>
        <p:spPr>
          <a:xfrm>
            <a:off x="5650990" y="10"/>
            <a:ext cx="3493009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4ED91-AADA-B1AD-F810-95069A54D728}"/>
              </a:ext>
            </a:extLst>
          </p:cNvPr>
          <p:cNvSpPr txBox="1"/>
          <p:nvPr/>
        </p:nvSpPr>
        <p:spPr>
          <a:xfrm>
            <a:off x="6689481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s://global-geography.org/af/Geography/Asia/United_Arab_Emirates/Pictures/Downtown_Dubai/Alcoh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6922D7C7-AA54-5FF1-B4D4-953CDBE1E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78776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100"/>
              <a:t>Droga i kriminalitet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B661FA8D-2F8A-715A-4E27-AAE43EF1643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3504" y="2640692"/>
            <a:ext cx="444398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500"/>
              <a:t>Od 01.01.2013. kazneno djelo zlouporaba opojnih droga  definira se u tri članka: 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čl.190 neovlaštena proizvodnja i promet drogama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Čl. 191 omogućavanje trošenja droga i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Čl.191a neovlaštena proizvodnja i promet tvari zabranjenih u sportu 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Tretira se kroz Kazneni zakon i Zakon o suzbijanju zlouporabe droga</a:t>
            </a:r>
          </a:p>
          <a:p>
            <a:pPr>
              <a:lnSpc>
                <a:spcPct val="90000"/>
              </a:lnSpc>
            </a:pPr>
            <a:endParaRPr lang="en-US" altLang="en-US" sz="1500"/>
          </a:p>
          <a:p>
            <a:pPr>
              <a:lnSpc>
                <a:spcPct val="90000"/>
              </a:lnSpc>
            </a:pPr>
            <a:r>
              <a:rPr lang="en-US" altLang="en-US" sz="1500"/>
              <a:t>U zadnje vrijeme prisutno je eksperimentiranje s tzv. novim drogama</a:t>
            </a:r>
          </a:p>
        </p:txBody>
      </p:sp>
      <p:pic>
        <p:nvPicPr>
          <p:cNvPr id="3" name="Content Placeholder 2" descr="A close up of a green plant&#10;&#10;Description automatically generated with low confidence">
            <a:extLst>
              <a:ext uri="{FF2B5EF4-FFF2-40B4-BE49-F238E27FC236}">
                <a16:creationId xmlns:a16="http://schemas.microsoft.com/office/drawing/2014/main" id="{C6BF8EE8-5AD0-E6FE-883D-ABF82F5C1F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298" r="41704" b="-1"/>
          <a:stretch/>
        </p:blipFill>
        <p:spPr>
          <a:xfrm>
            <a:off x="5650990" y="10"/>
            <a:ext cx="3493009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1E6DC28A-0579-F83D-81BD-FA1A982E8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GB" altLang="en-US"/>
              <a:t>Pitanja za ponavljanje</a:t>
            </a:r>
          </a:p>
        </p:txBody>
      </p:sp>
      <p:graphicFrame>
        <p:nvGraphicFramePr>
          <p:cNvPr id="48132" name="Content Placeholder 2">
            <a:extLst>
              <a:ext uri="{FF2B5EF4-FFF2-40B4-BE49-F238E27FC236}">
                <a16:creationId xmlns:a16="http://schemas.microsoft.com/office/drawing/2014/main" id="{4BB8F46F-1E7B-2672-6276-039924547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161371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819D87C1-1303-C546-491A-3D42A5976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>
            <a:normAutofit fontScale="90000"/>
          </a:bodyPr>
          <a:lstStyle/>
          <a:p>
            <a:r>
              <a:rPr lang="en-GB" altLang="en-US" sz="3200"/>
              <a:t>Literatura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FFFC60F7-0500-2FD8-DFBA-B7EFF0C30F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726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AutoNum type="arabicPeriod"/>
            </a:pPr>
            <a:r>
              <a:rPr lang="en-GB" altLang="en-US" sz="1400" i="1"/>
              <a:t>Singer, M., Kovčo Vukadin, I. I Cajner Mraović, I. (2002) Kriminologija. Zagreb: Globus I Edukacijsko-rehabilitacijski fakultet u Zagrebu.</a:t>
            </a:r>
          </a:p>
          <a:p>
            <a:pPr>
              <a:buFont typeface="Wingdings" pitchFamily="2" charset="2"/>
              <a:buAutoNum type="arabicPeriod"/>
            </a:pPr>
            <a:endParaRPr lang="en-GB" altLang="en-US" sz="1400" i="1"/>
          </a:p>
          <a:p>
            <a:pPr>
              <a:buFont typeface="Wingdings" pitchFamily="2" charset="2"/>
              <a:buAutoNum type="arabicPeriod"/>
            </a:pPr>
            <a:r>
              <a:rPr lang="en-GB" altLang="en-US" sz="1400" i="1"/>
              <a:t>Martinjak, D. I Odeljan, R. (2016) Etiološki I fenomenološki čimbenici maloljetničke delinkvencije. Zagreb: MUP.</a:t>
            </a:r>
          </a:p>
          <a:p>
            <a:pPr>
              <a:buFont typeface="Wingdings" pitchFamily="2" charset="2"/>
              <a:buAutoNum type="arabicPeriod"/>
            </a:pPr>
            <a:endParaRPr lang="en-GB" altLang="en-US" sz="1400" i="1"/>
          </a:p>
          <a:p>
            <a:pPr>
              <a:buFont typeface="Wingdings" pitchFamily="2" charset="2"/>
              <a:buAutoNum type="arabicPeriod"/>
            </a:pPr>
            <a:r>
              <a:rPr lang="en-GB" altLang="en-US" sz="1400" i="1"/>
              <a:t>Peto Kujundžić, L. (2010) Sudska zaštita djece. Zagreb: Novi Informator</a:t>
            </a:r>
          </a:p>
          <a:p>
            <a:pPr>
              <a:buFont typeface="Wingdings" pitchFamily="2" charset="2"/>
              <a:buAutoNum type="arabicPeriod"/>
            </a:pPr>
            <a:endParaRPr lang="en-GB" altLang="en-US" sz="1400" i="1"/>
          </a:p>
          <a:p>
            <a:pPr>
              <a:buFont typeface="Wingdings" pitchFamily="2" charset="2"/>
              <a:buAutoNum type="arabicPeriod"/>
            </a:pPr>
            <a:r>
              <a:rPr lang="en-GB" altLang="en-US" sz="1400" i="1"/>
              <a:t>Forko, :, Lotar, M. (2012) Izlaganje adolescenata riziku na nagovor vršnjaka – važnost percepcije sebe I drugih. Kriminologija I socijaln integracija, 20 (1) 35-47</a:t>
            </a:r>
          </a:p>
          <a:p>
            <a:pPr>
              <a:buFont typeface="Wingdings" pitchFamily="2" charset="2"/>
              <a:buAutoNum type="arabicPeriod"/>
            </a:pPr>
            <a:endParaRPr lang="en-GB" altLang="en-US" sz="1400" i="1"/>
          </a:p>
          <a:p>
            <a:pPr>
              <a:buFont typeface="Wingdings" pitchFamily="2" charset="2"/>
              <a:buAutoNum type="arabicPeriod"/>
            </a:pPr>
            <a:r>
              <a:rPr lang="hr-HR" altLang="en-US" sz="1400" i="1"/>
              <a:t>Dodig, D. (2013) Izazovi procjene i odrednice izraženosti psihosocijalnih posljedica kockanja adolescenata. </a:t>
            </a:r>
            <a:r>
              <a:rPr lang="hr-HR" altLang="en-US" sz="1400" b="1" i="1"/>
              <a:t>Kriminologija i socijalna integracija,</a:t>
            </a:r>
            <a:r>
              <a:rPr lang="hr-HR" altLang="en-US" sz="1400" i="1"/>
              <a:t> 21 (2) 1-13.</a:t>
            </a:r>
          </a:p>
          <a:p>
            <a:pPr>
              <a:buFont typeface="Wingdings" pitchFamily="2" charset="2"/>
              <a:buAutoNum type="arabicPeriod"/>
            </a:pPr>
            <a:endParaRPr lang="en-US" altLang="en-US" sz="1400" i="1"/>
          </a:p>
          <a:p>
            <a:pPr>
              <a:buFont typeface="Wingdings" pitchFamily="2" charset="2"/>
              <a:buAutoNum type="arabicPeriod"/>
            </a:pPr>
            <a:r>
              <a:rPr lang="hr-HR" altLang="en-US" sz="1400" i="1"/>
              <a:t>Ricijaš, N., Dodig Hundrić, D., Huić, A. i Kranželić, V. (2016) Kockanje mladih u Hrvatskoj – učestalost igranja i zastupljenost problematičnog kockanja..</a:t>
            </a:r>
            <a:r>
              <a:rPr lang="hr-HR" altLang="en-US" sz="1400" b="1" i="1"/>
              <a:t>Kriminologija i socijalna integracija</a:t>
            </a:r>
            <a:r>
              <a:rPr lang="hr-HR" altLang="en-US" sz="1400" i="1"/>
              <a:t>, 24 (2) 24-47.</a:t>
            </a:r>
          </a:p>
          <a:p>
            <a:pPr>
              <a:buFont typeface="Wingdings" pitchFamily="2" charset="2"/>
              <a:buAutoNum type="arabicPeriod"/>
            </a:pPr>
            <a:endParaRPr lang="en-US" altLang="en-US" sz="1400" i="1"/>
          </a:p>
          <a:p>
            <a:pPr>
              <a:buFont typeface="Wingdings" pitchFamily="2" charset="2"/>
              <a:buAutoNum type="arabicPeriod"/>
            </a:pPr>
            <a:r>
              <a:rPr lang="en-GB" altLang="en-US" sz="1400" i="1"/>
              <a:t>Statistički ljetopis</a:t>
            </a:r>
            <a:r>
              <a:rPr lang="hr-HR" altLang="en-US" sz="1400" i="1"/>
              <a:t> 2019.</a:t>
            </a:r>
          </a:p>
          <a:p>
            <a:pPr>
              <a:buFont typeface="Wingdings" pitchFamily="2" charset="2"/>
              <a:buAutoNum type="arabicPeriod"/>
            </a:pPr>
            <a:endParaRPr lang="hr-HR" altLang="en-US" sz="1400" i="1"/>
          </a:p>
          <a:p>
            <a:pPr>
              <a:buFont typeface="Wingdings" pitchFamily="2" charset="2"/>
              <a:buAutoNum type="arabicPeriod"/>
            </a:pPr>
            <a:r>
              <a:rPr lang="hr-HR" altLang="en-US" sz="1400" i="1"/>
              <a:t>Statističko Izvješće DO, 2019., 2020., 2021.</a:t>
            </a:r>
            <a:endParaRPr lang="en-GB" altLang="en-US" sz="1400" i="1"/>
          </a:p>
          <a:p>
            <a:pPr>
              <a:buFont typeface="Wingdings" pitchFamily="2" charset="2"/>
              <a:buAutoNum type="arabicPeriod"/>
            </a:pPr>
            <a:endParaRPr lang="en-GB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26632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itle 1">
            <a:extLst>
              <a:ext uri="{FF2B5EF4-FFF2-40B4-BE49-F238E27FC236}">
                <a16:creationId xmlns:a16="http://schemas.microsoft.com/office/drawing/2014/main" id="{D4B974A1-E15C-4790-5C77-C73F69EBC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2681105"/>
            <a:ext cx="2551176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hr-HR" altLang="en-HR" sz="2000" dirty="0"/>
              <a:t>Prema kaznenim djelima mladih</a:t>
            </a:r>
            <a:endParaRPr lang="en-GB" altLang="en-HR" sz="2000" dirty="0"/>
          </a:p>
        </p:txBody>
      </p:sp>
      <p:sp useBgFill="1">
        <p:nvSpPr>
          <p:cNvPr id="26635" name="Rectangle 26634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28" name="Content Placeholder 2">
            <a:extLst>
              <a:ext uri="{FF2B5EF4-FFF2-40B4-BE49-F238E27FC236}">
                <a16:creationId xmlns:a16="http://schemas.microsoft.com/office/drawing/2014/main" id="{37DFF754-1F58-5906-D000-640708346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036557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6" name="Rectangle 27655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8" name="Rectangle 27657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Rectangle 2">
            <a:extLst>
              <a:ext uri="{FF2B5EF4-FFF2-40B4-BE49-F238E27FC236}">
                <a16:creationId xmlns:a16="http://schemas.microsoft.com/office/drawing/2014/main" id="{EF90A0B9-E425-0950-BBD7-116D7912C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r-HR" altLang="en-US" b="1">
                <a:solidFill>
                  <a:schemeClr val="bg1"/>
                </a:solidFill>
              </a:rPr>
              <a:t>Kaznena djela mladih</a:t>
            </a:r>
            <a:endParaRPr lang="en-US" altLang="en-US" b="1">
              <a:solidFill>
                <a:schemeClr val="bg1"/>
              </a:solidFill>
            </a:endParaRPr>
          </a:p>
        </p:txBody>
      </p:sp>
      <p:graphicFrame>
        <p:nvGraphicFramePr>
          <p:cNvPr id="27651" name="Rectangle 3">
            <a:extLst>
              <a:ext uri="{FF2B5EF4-FFF2-40B4-BE49-F238E27FC236}">
                <a16:creationId xmlns:a16="http://schemas.microsoft.com/office/drawing/2014/main" id="{FE50DBBF-887D-6D95-D6A6-0A4ABB9EE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659021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F000593E-CB9B-501B-6E6D-F07BF626935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1027113"/>
          </a:xfrm>
        </p:spPr>
        <p:txBody>
          <a:bodyPr>
            <a:normAutofit fontScale="90000"/>
          </a:bodyPr>
          <a:lstStyle/>
          <a:p>
            <a:r>
              <a:rPr lang="hr-HR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Kaznena djela mladih – rangiranje k.d. mladih</a:t>
            </a:r>
            <a:endParaRPr lang="en-GB" altLang="en-US" sz="36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9E4E8C7-9355-1EAC-7649-1D565D8DC0A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57200" y="1628775"/>
          <a:ext cx="4038600" cy="237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922">
                <a:tc>
                  <a:txBody>
                    <a:bodyPr/>
                    <a:lstStyle/>
                    <a:p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Prema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prijavama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Kaznena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djela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01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Protiv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imovine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01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života</a:t>
                      </a:r>
                      <a:r>
                        <a:rPr lang="en-GB" sz="1400" dirty="0"/>
                        <a:t> I </a:t>
                      </a:r>
                      <a:r>
                        <a:rPr lang="en-GB" sz="1400" dirty="0" err="1"/>
                        <a:t>tijela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201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osobne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slobode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01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zdravlja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ljudi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FFF1A23-8977-2937-F89B-AAF77E50896A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4648200" y="1628775"/>
          <a:ext cx="4038600" cy="262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242">
                <a:tc>
                  <a:txBody>
                    <a:bodyPr/>
                    <a:lstStyle/>
                    <a:p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Prema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optužbama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Kaznena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djela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91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Protiv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imovine</a:t>
                      </a:r>
                      <a:endParaRPr lang="en-GB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91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života</a:t>
                      </a:r>
                      <a:r>
                        <a:rPr lang="en-GB" sz="1400" dirty="0"/>
                        <a:t> I </a:t>
                      </a:r>
                      <a:r>
                        <a:rPr lang="en-GB" sz="1400" dirty="0" err="1"/>
                        <a:t>tijela</a:t>
                      </a:r>
                      <a:endParaRPr lang="en-GB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291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zdravlja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ljudi</a:t>
                      </a:r>
                      <a:endParaRPr lang="en-GB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34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spolnog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zlostavljanja</a:t>
                      </a:r>
                      <a:r>
                        <a:rPr lang="en-GB" sz="1400" dirty="0"/>
                        <a:t> I </a:t>
                      </a:r>
                      <a:r>
                        <a:rPr lang="en-GB" sz="1400" dirty="0" err="1"/>
                        <a:t>iskorištavanja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djeteta</a:t>
                      </a:r>
                      <a:endParaRPr lang="en-GB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DFB9BB12-D5C6-8D24-E021-6E1BFF6CB071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4659313" y="4724400"/>
          <a:ext cx="4038600" cy="122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73" marB="45773"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Kaznena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djela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djece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73" marB="457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89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marT="45773" marB="457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Protiv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imovine</a:t>
                      </a:r>
                      <a:endParaRPr lang="en-GB" sz="1400" dirty="0"/>
                    </a:p>
                  </a:txBody>
                  <a:tcPr marT="45773" marB="457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89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 marT="45773" marB="457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života</a:t>
                      </a:r>
                      <a:r>
                        <a:rPr lang="en-GB" sz="1400" dirty="0"/>
                        <a:t> I </a:t>
                      </a:r>
                      <a:r>
                        <a:rPr lang="en-GB" sz="1400" dirty="0" err="1"/>
                        <a:t>tijela</a:t>
                      </a:r>
                      <a:endParaRPr lang="en-GB" sz="1400" dirty="0"/>
                    </a:p>
                  </a:txBody>
                  <a:tcPr marT="45773" marB="457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5BAAA24-BF3D-6926-89DB-D7F0383E35DA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57200" y="4395788"/>
          <a:ext cx="40386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Prema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osudama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Kaznena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djela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života</a:t>
                      </a:r>
                      <a:r>
                        <a:rPr lang="en-GB" sz="1400" dirty="0"/>
                        <a:t> I </a:t>
                      </a:r>
                      <a:r>
                        <a:rPr lang="en-GB" sz="1400" dirty="0" err="1"/>
                        <a:t>tijela</a:t>
                      </a:r>
                      <a:endParaRPr lang="en-GB" sz="14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imovine</a:t>
                      </a:r>
                      <a:endParaRPr lang="en-GB" sz="14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zdravlja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ljudi</a:t>
                      </a:r>
                      <a:endParaRPr lang="en-GB" sz="14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Protiv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javnog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reda</a:t>
                      </a:r>
                      <a:r>
                        <a:rPr lang="en-GB" sz="1400" dirty="0"/>
                        <a:t> I </a:t>
                      </a:r>
                      <a:r>
                        <a:rPr lang="en-GB" sz="1400" dirty="0" err="1"/>
                        <a:t>mira</a:t>
                      </a:r>
                      <a:endParaRPr lang="en-GB" sz="14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8E8FC23E-6439-75A4-4896-9D597627B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hr-HR" altLang="en-US" b="1"/>
              <a:t>Kaznena djela protiv imovine</a:t>
            </a:r>
            <a:endParaRPr lang="en-US" altLang="en-US" b="1"/>
          </a:p>
        </p:txBody>
      </p:sp>
      <p:graphicFrame>
        <p:nvGraphicFramePr>
          <p:cNvPr id="29699" name="Rectangle 3">
            <a:extLst>
              <a:ext uri="{FF2B5EF4-FFF2-40B4-BE49-F238E27FC236}">
                <a16:creationId xmlns:a16="http://schemas.microsoft.com/office/drawing/2014/main" id="{69DE8544-FCA7-99D9-1FE3-C0070D542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807228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076045E-5AE4-E12B-EF16-7F380AA08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978776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900" b="1"/>
              <a:t>Tko su mladi počinitelji krađe i razbojstava?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285A38D-DC92-BA5E-D369-2169F4E6471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3504" y="2640692"/>
            <a:ext cx="444398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kaznena djela razbojništva i krađe češće čine mlađi maloljetnici, </a:t>
            </a:r>
          </a:p>
          <a:p>
            <a:pPr>
              <a:lnSpc>
                <a:spcPct val="90000"/>
              </a:lnSpc>
              <a:defRPr/>
            </a:pPr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u urbanim mjestima, </a:t>
            </a:r>
          </a:p>
          <a:p>
            <a:pPr>
              <a:lnSpc>
                <a:spcPct val="90000"/>
              </a:lnSpc>
              <a:defRPr/>
            </a:pPr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već su ranije bili prijavljivani i sankcionirani.</a:t>
            </a:r>
          </a:p>
          <a:p>
            <a:pPr>
              <a:lnSpc>
                <a:spcPct val="90000"/>
              </a:lnSpc>
              <a:defRPr/>
            </a:pPr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roditelji su češće razdvojeni (razvod ili smrt roditelja),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već su ranije bili u tretmanu Centra za socijalnu skrb.</a:t>
            </a:r>
          </a:p>
          <a:p>
            <a:pPr>
              <a:lnSpc>
                <a:spcPct val="90000"/>
              </a:lnSpc>
              <a:defRPr/>
            </a:pPr>
            <a:endParaRPr lang="en-US" altLang="en-US" sz="1400"/>
          </a:p>
        </p:txBody>
      </p:sp>
      <p:pic>
        <p:nvPicPr>
          <p:cNvPr id="3" name="Content Placeholder 2" descr="A person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4E0C9A22-558F-C5DA-FB64-C81D68CA3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5527"/>
          <a:stretch/>
        </p:blipFill>
        <p:spPr>
          <a:xfrm>
            <a:off x="5650990" y="10"/>
            <a:ext cx="3493009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D063492D-15E6-4A4F-08FC-D2AEF94AA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hr-HR" altLang="en-US" b="1"/>
              <a:t>Kaznena djela protiv života i tijela</a:t>
            </a:r>
            <a:endParaRPr lang="en-US" altLang="en-US" b="1"/>
          </a:p>
        </p:txBody>
      </p:sp>
      <p:graphicFrame>
        <p:nvGraphicFramePr>
          <p:cNvPr id="31747" name="Rectangle 3">
            <a:extLst>
              <a:ext uri="{FF2B5EF4-FFF2-40B4-BE49-F238E27FC236}">
                <a16:creationId xmlns:a16="http://schemas.microsoft.com/office/drawing/2014/main" id="{254A2680-70DE-DA19-401F-8CF261820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967209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A94C57BB-FD98-54C7-26F1-0ECB281D8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2800" b="1"/>
              <a:t>Kaznena djela protiv života i tijela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3943299-2B34-E759-B0EE-FDD9E4C61C7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66494" y="2638044"/>
            <a:ext cx="2723769" cy="31019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700"/>
              <a:t>Rezultati istraživanja u Hrvatskoj pokazuju da maloljetni počinitelji ubojstava nisu u pravilu posebno društveno opasne, patološke ili na lišavanje života drugih osoba usmjerene ličnosti, većina ih dolazi u tu situaciju stjecajem okolnosti među kojima i žrtva svojim ponašanjem može pridonjeti delikatnoj situaciji</a:t>
            </a:r>
          </a:p>
          <a:p>
            <a:pPr>
              <a:lnSpc>
                <a:spcPct val="90000"/>
              </a:lnSpc>
            </a:pPr>
            <a:endParaRPr lang="en-US" altLang="en-US" sz="700"/>
          </a:p>
          <a:p>
            <a:pPr>
              <a:lnSpc>
                <a:spcPct val="90000"/>
              </a:lnSpc>
            </a:pPr>
            <a:r>
              <a:rPr lang="en-US" altLang="en-US" sz="700"/>
              <a:t>Rijetki su maloljetnici koji djelo planiraju pažljivo birajući žrtvu</a:t>
            </a:r>
          </a:p>
          <a:p>
            <a:pPr>
              <a:lnSpc>
                <a:spcPct val="90000"/>
              </a:lnSpc>
            </a:pPr>
            <a:endParaRPr lang="en-US" altLang="en-US" sz="700"/>
          </a:p>
          <a:p>
            <a:pPr>
              <a:lnSpc>
                <a:spcPct val="90000"/>
              </a:lnSpc>
            </a:pPr>
            <a:r>
              <a:rPr lang="en-US" altLang="en-US" sz="700"/>
              <a:t>Društvo: fizička snaga, nadmoć, nadmetanje, iskazivanje agresije</a:t>
            </a:r>
          </a:p>
          <a:p>
            <a:pPr>
              <a:lnSpc>
                <a:spcPct val="90000"/>
              </a:lnSpc>
            </a:pPr>
            <a:endParaRPr lang="en-US" altLang="en-US" sz="700"/>
          </a:p>
          <a:p>
            <a:pPr>
              <a:lnSpc>
                <a:spcPct val="90000"/>
              </a:lnSpc>
            </a:pPr>
            <a:r>
              <a:rPr lang="en-US" altLang="en-US" sz="700"/>
              <a:t>Najčešće su prolaznog karaktera ako nisu pod utjecajem skupine u kojoj dominiraju odrasle osobe</a:t>
            </a:r>
          </a:p>
          <a:p>
            <a:pPr>
              <a:lnSpc>
                <a:spcPct val="90000"/>
              </a:lnSpc>
            </a:pPr>
            <a:endParaRPr lang="en-US" altLang="en-US" sz="700"/>
          </a:p>
          <a:p>
            <a:pPr>
              <a:lnSpc>
                <a:spcPct val="90000"/>
              </a:lnSpc>
            </a:pPr>
            <a:r>
              <a:rPr lang="en-US" altLang="en-US" sz="700"/>
              <a:t>Važan elemenat je konzumiranje alkohola i drugih opojnih sredstava</a:t>
            </a:r>
          </a:p>
        </p:txBody>
      </p:sp>
      <p:pic>
        <p:nvPicPr>
          <p:cNvPr id="3" name="Content Placeholder 2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E095E344-15D3-7E79-ADAB-1437AF8AFB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220" r="57972" b="-2"/>
          <a:stretch/>
        </p:blipFill>
        <p:spPr>
          <a:xfrm>
            <a:off x="4753737" y="2743200"/>
            <a:ext cx="2710052" cy="299682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{7468D7F4-F142-5443-A86A-FDC3E13237A9}tf10001120</Template>
  <TotalTime>3385</TotalTime>
  <Words>2422</Words>
  <Application>Microsoft Macintosh PowerPoint</Application>
  <PresentationFormat>On-screen Show (4:3)</PresentationFormat>
  <Paragraphs>254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Gill Sans MT</vt:lpstr>
      <vt:lpstr>Tempus Sans ITC</vt:lpstr>
      <vt:lpstr>Times New Roman</vt:lpstr>
      <vt:lpstr>Wingdings</vt:lpstr>
      <vt:lpstr>Parcel</vt:lpstr>
      <vt:lpstr> Fenomenologija maloljetničkih kaznenih djela</vt:lpstr>
      <vt:lpstr>Neka značajna pitanja</vt:lpstr>
      <vt:lpstr>Prema kaznenim djelima mladih</vt:lpstr>
      <vt:lpstr>Kaznena djela mladih</vt:lpstr>
      <vt:lpstr>Kaznena djela mladih – rangiranje k.d. mladih</vt:lpstr>
      <vt:lpstr>Kaznena djela protiv imovine</vt:lpstr>
      <vt:lpstr>Tko su mladi počinitelji krađe i razbojstava?</vt:lpstr>
      <vt:lpstr>Kaznena djela protiv života i tijela</vt:lpstr>
      <vt:lpstr>Kaznena djela protiv života i tijela</vt:lpstr>
      <vt:lpstr>Tko su mladi počinitelji nasilnih delikata</vt:lpstr>
      <vt:lpstr>Tko su mladi počinitelji ubojstava? (Hrvatsko udruženja za kaznene znanosti i praksu, 1999.)</vt:lpstr>
      <vt:lpstr>Kaznena djela protiv spolne slobode i spolnog ćudoređa</vt:lpstr>
      <vt:lpstr>Kaznena djela protiv spolne slobode i spolnog ćudoređa</vt:lpstr>
      <vt:lpstr>Kaznena djela protiv zdravlja ljudi (k.d. zlouporabe opojnih droga, zaštićeno međunarodnim pravom)</vt:lpstr>
      <vt:lpstr>Kaznena djela protiv javnog reda</vt:lpstr>
      <vt:lpstr>Kaznena djela protiv osobne slobode (prijetnja)</vt:lpstr>
      <vt:lpstr>Kaznena djela počinjena u sudioništvu</vt:lpstr>
      <vt:lpstr>Kaznena djela počinjena u povratu</vt:lpstr>
      <vt:lpstr>Udaljenja iz obiteljskog doma i bjegovi iz odgojnih ustanova</vt:lpstr>
      <vt:lpstr>Nasilje među vršnjacima (bullying)</vt:lpstr>
      <vt:lpstr>Kockanje i kriminalitet</vt:lpstr>
      <vt:lpstr>Alkohol i kriminalitet</vt:lpstr>
      <vt:lpstr>Droga i kriminalitet</vt:lpstr>
      <vt:lpstr>Pitanja za ponavljanje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NEKE SPECIFIČNOSTI I OKOLNOSTI UČENIKA KOJI ISPADAJU IZ SREDNJEG OBRAZOVANJA</dc:title>
  <dc:creator>Gordana</dc:creator>
  <cp:lastModifiedBy>Marijana Majdak</cp:lastModifiedBy>
  <cp:revision>161</cp:revision>
  <cp:lastPrinted>2013-02-18T09:06:59Z</cp:lastPrinted>
  <dcterms:created xsi:type="dcterms:W3CDTF">2013-02-13T13:50:34Z</dcterms:created>
  <dcterms:modified xsi:type="dcterms:W3CDTF">2023-10-12T18:30:44Z</dcterms:modified>
</cp:coreProperties>
</file>